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notesMasterIdLst>
    <p:notesMasterId r:id="rId28"/>
  </p:notesMasterIdLst>
  <p:sldIdLst>
    <p:sldId id="285" r:id="rId2"/>
    <p:sldId id="335" r:id="rId3"/>
    <p:sldId id="338" r:id="rId4"/>
    <p:sldId id="362" r:id="rId5"/>
    <p:sldId id="363" r:id="rId6"/>
    <p:sldId id="364" r:id="rId7"/>
    <p:sldId id="365" r:id="rId8"/>
    <p:sldId id="366" r:id="rId9"/>
    <p:sldId id="374" r:id="rId10"/>
    <p:sldId id="367" r:id="rId11"/>
    <p:sldId id="370" r:id="rId12"/>
    <p:sldId id="368" r:id="rId13"/>
    <p:sldId id="369" r:id="rId14"/>
    <p:sldId id="372" r:id="rId15"/>
    <p:sldId id="371" r:id="rId16"/>
    <p:sldId id="354" r:id="rId17"/>
    <p:sldId id="355" r:id="rId18"/>
    <p:sldId id="382" r:id="rId19"/>
    <p:sldId id="383" r:id="rId20"/>
    <p:sldId id="377" r:id="rId21"/>
    <p:sldId id="378" r:id="rId22"/>
    <p:sldId id="380" r:id="rId23"/>
    <p:sldId id="379" r:id="rId24"/>
    <p:sldId id="384" r:id="rId25"/>
    <p:sldId id="381" r:id="rId26"/>
    <p:sldId id="336" r:id="rId2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E25A5C-FBFA-49F5-B71C-96CF02A02773}" v="1" dt="2025-05-18T16:38:59.4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89764" autoAdjust="0"/>
  </p:normalViewPr>
  <p:slideViewPr>
    <p:cSldViewPr snapToGrid="0">
      <p:cViewPr varScale="1">
        <p:scale>
          <a:sx n="82" d="100"/>
          <a:sy n="82" d="100"/>
        </p:scale>
        <p:origin x="90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Lo" userId="caf5cbaf-57fd-4f2f-9ee2-68aa5f24d0c7" providerId="ADAL" clId="{A4E25A5C-FBFA-49F5-B71C-96CF02A02773}"/>
    <pc:docChg chg="addSld delSld modSld">
      <pc:chgData name="Michael Lo" userId="caf5cbaf-57fd-4f2f-9ee2-68aa5f24d0c7" providerId="ADAL" clId="{A4E25A5C-FBFA-49F5-B71C-96CF02A02773}" dt="2025-05-19T15:13:25.094" v="5" actId="20577"/>
      <pc:docMkLst>
        <pc:docMk/>
      </pc:docMkLst>
      <pc:sldChg chg="modSp mod">
        <pc:chgData name="Michael Lo" userId="caf5cbaf-57fd-4f2f-9ee2-68aa5f24d0c7" providerId="ADAL" clId="{A4E25A5C-FBFA-49F5-B71C-96CF02A02773}" dt="2025-05-19T15:13:25.094" v="5" actId="20577"/>
        <pc:sldMkLst>
          <pc:docMk/>
          <pc:sldMk cId="641314384" sldId="335"/>
        </pc:sldMkLst>
        <pc:spChg chg="mod">
          <ac:chgData name="Michael Lo" userId="caf5cbaf-57fd-4f2f-9ee2-68aa5f24d0c7" providerId="ADAL" clId="{A4E25A5C-FBFA-49F5-B71C-96CF02A02773}" dt="2025-05-19T15:13:25.094" v="5" actId="20577"/>
          <ac:spMkLst>
            <pc:docMk/>
            <pc:sldMk cId="641314384" sldId="335"/>
            <ac:spMk id="2" creationId="{00000000-0000-0000-0000-000000000000}"/>
          </ac:spMkLst>
        </pc:spChg>
      </pc:sldChg>
      <pc:sldChg chg="del">
        <pc:chgData name="Michael Lo" userId="caf5cbaf-57fd-4f2f-9ee2-68aa5f24d0c7" providerId="ADAL" clId="{A4E25A5C-FBFA-49F5-B71C-96CF02A02773}" dt="2025-05-18T16:38:10.767" v="0" actId="47"/>
        <pc:sldMkLst>
          <pc:docMk/>
          <pc:sldMk cId="228651437" sldId="350"/>
        </pc:sldMkLst>
      </pc:sldChg>
      <pc:sldChg chg="add">
        <pc:chgData name="Michael Lo" userId="caf5cbaf-57fd-4f2f-9ee2-68aa5f24d0c7" providerId="ADAL" clId="{A4E25A5C-FBFA-49F5-B71C-96CF02A02773}" dt="2025-05-18T16:38:59.428" v="1"/>
        <pc:sldMkLst>
          <pc:docMk/>
          <pc:sldMk cId="4186747007" sldId="377"/>
        </pc:sldMkLst>
      </pc:sldChg>
      <pc:sldChg chg="add">
        <pc:chgData name="Michael Lo" userId="caf5cbaf-57fd-4f2f-9ee2-68aa5f24d0c7" providerId="ADAL" clId="{A4E25A5C-FBFA-49F5-B71C-96CF02A02773}" dt="2025-05-18T16:38:59.428" v="1"/>
        <pc:sldMkLst>
          <pc:docMk/>
          <pc:sldMk cId="1083582291" sldId="378"/>
        </pc:sldMkLst>
      </pc:sldChg>
      <pc:sldChg chg="add">
        <pc:chgData name="Michael Lo" userId="caf5cbaf-57fd-4f2f-9ee2-68aa5f24d0c7" providerId="ADAL" clId="{A4E25A5C-FBFA-49F5-B71C-96CF02A02773}" dt="2025-05-18T16:38:59.428" v="1"/>
        <pc:sldMkLst>
          <pc:docMk/>
          <pc:sldMk cId="690994062" sldId="379"/>
        </pc:sldMkLst>
      </pc:sldChg>
      <pc:sldChg chg="add">
        <pc:chgData name="Michael Lo" userId="caf5cbaf-57fd-4f2f-9ee2-68aa5f24d0c7" providerId="ADAL" clId="{A4E25A5C-FBFA-49F5-B71C-96CF02A02773}" dt="2025-05-18T16:38:59.428" v="1"/>
        <pc:sldMkLst>
          <pc:docMk/>
          <pc:sldMk cId="36016217" sldId="380"/>
        </pc:sldMkLst>
      </pc:sldChg>
      <pc:sldChg chg="add">
        <pc:chgData name="Michael Lo" userId="caf5cbaf-57fd-4f2f-9ee2-68aa5f24d0c7" providerId="ADAL" clId="{A4E25A5C-FBFA-49F5-B71C-96CF02A02773}" dt="2025-05-18T16:38:59.428" v="1"/>
        <pc:sldMkLst>
          <pc:docMk/>
          <pc:sldMk cId="157528417" sldId="381"/>
        </pc:sldMkLst>
      </pc:sldChg>
      <pc:sldChg chg="add">
        <pc:chgData name="Michael Lo" userId="caf5cbaf-57fd-4f2f-9ee2-68aa5f24d0c7" providerId="ADAL" clId="{A4E25A5C-FBFA-49F5-B71C-96CF02A02773}" dt="2025-05-18T16:38:59.428" v="1"/>
        <pc:sldMkLst>
          <pc:docMk/>
          <pc:sldMk cId="1947250282" sldId="382"/>
        </pc:sldMkLst>
      </pc:sldChg>
      <pc:sldChg chg="add">
        <pc:chgData name="Michael Lo" userId="caf5cbaf-57fd-4f2f-9ee2-68aa5f24d0c7" providerId="ADAL" clId="{A4E25A5C-FBFA-49F5-B71C-96CF02A02773}" dt="2025-05-18T16:38:59.428" v="1"/>
        <pc:sldMkLst>
          <pc:docMk/>
          <pc:sldMk cId="1240655735" sldId="383"/>
        </pc:sldMkLst>
      </pc:sldChg>
      <pc:sldChg chg="add">
        <pc:chgData name="Michael Lo" userId="caf5cbaf-57fd-4f2f-9ee2-68aa5f24d0c7" providerId="ADAL" clId="{A4E25A5C-FBFA-49F5-B71C-96CF02A02773}" dt="2025-05-18T16:38:59.428" v="1"/>
        <pc:sldMkLst>
          <pc:docMk/>
          <pc:sldMk cId="868340441" sldId="384"/>
        </pc:sldMkLst>
      </pc:sldChg>
    </pc:docChg>
  </pc:docChgLst>
  <pc:docChgLst>
    <pc:chgData name="Michael Lo" userId="caf5cbaf-57fd-4f2f-9ee2-68aa5f24d0c7" providerId="ADAL" clId="{A79E7863-952E-4848-94B7-BCEA8CA07FE0}"/>
    <pc:docChg chg="delSld modSld">
      <pc:chgData name="Michael Lo" userId="caf5cbaf-57fd-4f2f-9ee2-68aa5f24d0c7" providerId="ADAL" clId="{A79E7863-952E-4848-94B7-BCEA8CA07FE0}" dt="2021-09-02T03:38:26.062" v="10" actId="47"/>
      <pc:docMkLst>
        <pc:docMk/>
      </pc:docMkLst>
      <pc:sldChg chg="modSp mod">
        <pc:chgData name="Michael Lo" userId="caf5cbaf-57fd-4f2f-9ee2-68aa5f24d0c7" providerId="ADAL" clId="{A79E7863-952E-4848-94B7-BCEA8CA07FE0}" dt="2021-09-02T03:37:59.937" v="9" actId="20577"/>
        <pc:sldMkLst>
          <pc:docMk/>
          <pc:sldMk cId="3474000516" sldId="260"/>
        </pc:sldMkLst>
      </pc:sldChg>
      <pc:sldChg chg="del">
        <pc:chgData name="Michael Lo" userId="caf5cbaf-57fd-4f2f-9ee2-68aa5f24d0c7" providerId="ADAL" clId="{A79E7863-952E-4848-94B7-BCEA8CA07FE0}" dt="2021-09-02T03:38:26.062" v="10" actId="47"/>
        <pc:sldMkLst>
          <pc:docMk/>
          <pc:sldMk cId="312178443" sldId="268"/>
        </pc:sldMkLst>
      </pc:sldChg>
    </pc:docChg>
  </pc:docChgLst>
  <pc:docChgLst>
    <pc:chgData name="Michael Lo" userId="caf5cbaf-57fd-4f2f-9ee2-68aa5f24d0c7" providerId="ADAL" clId="{FCF1E590-33DA-4E89-AC6D-71A9EE8EE458}"/>
    <pc:docChg chg="undo redo custSel addSld delSld modSld sldOrd modMainMaster">
      <pc:chgData name="Michael Lo" userId="caf5cbaf-57fd-4f2f-9ee2-68aa5f24d0c7" providerId="ADAL" clId="{FCF1E590-33DA-4E89-AC6D-71A9EE8EE458}" dt="2024-05-06T18:20:24.166" v="7145"/>
      <pc:docMkLst>
        <pc:docMk/>
      </pc:docMkLst>
      <pc:sldChg chg="addSp modSp del mod">
        <pc:chgData name="Michael Lo" userId="caf5cbaf-57fd-4f2f-9ee2-68aa5f24d0c7" providerId="ADAL" clId="{FCF1E590-33DA-4E89-AC6D-71A9EE8EE458}" dt="2024-04-28T16:01:19.772" v="64" actId="47"/>
        <pc:sldMkLst>
          <pc:docMk/>
          <pc:sldMk cId="2549523196" sldId="256"/>
        </pc:sldMkLst>
      </pc:sldChg>
      <pc:sldChg chg="modSp mod ord modAnim">
        <pc:chgData name="Michael Lo" userId="caf5cbaf-57fd-4f2f-9ee2-68aa5f24d0c7" providerId="ADAL" clId="{FCF1E590-33DA-4E89-AC6D-71A9EE8EE458}" dt="2024-04-28T18:10:42.712" v="1789"/>
        <pc:sldMkLst>
          <pc:docMk/>
          <pc:sldMk cId="3474000516" sldId="260"/>
        </pc:sldMkLst>
      </pc:sldChg>
      <pc:sldChg chg="modSp mod">
        <pc:chgData name="Michael Lo" userId="caf5cbaf-57fd-4f2f-9ee2-68aa5f24d0c7" providerId="ADAL" clId="{FCF1E590-33DA-4E89-AC6D-71A9EE8EE458}" dt="2024-04-28T23:03:34.848" v="6247"/>
        <pc:sldMkLst>
          <pc:docMk/>
          <pc:sldMk cId="312178443" sldId="264"/>
        </pc:sldMkLst>
      </pc:sldChg>
      <pc:sldChg chg="modSp del mod">
        <pc:chgData name="Michael Lo" userId="caf5cbaf-57fd-4f2f-9ee2-68aa5f24d0c7" providerId="ADAL" clId="{FCF1E590-33DA-4E89-AC6D-71A9EE8EE458}" dt="2024-04-28T17:01:03.422" v="651" actId="47"/>
        <pc:sldMkLst>
          <pc:docMk/>
          <pc:sldMk cId="1787049339" sldId="267"/>
        </pc:sldMkLst>
      </pc:sldChg>
      <pc:sldChg chg="addSp delSp modSp del mod">
        <pc:chgData name="Michael Lo" userId="caf5cbaf-57fd-4f2f-9ee2-68aa5f24d0c7" providerId="ADAL" clId="{FCF1E590-33DA-4E89-AC6D-71A9EE8EE458}" dt="2024-04-28T17:25:34.585" v="1476" actId="47"/>
        <pc:sldMkLst>
          <pc:docMk/>
          <pc:sldMk cId="2491462639" sldId="268"/>
        </pc:sldMkLst>
      </pc:sldChg>
      <pc:sldChg chg="modSp del mod">
        <pc:chgData name="Michael Lo" userId="caf5cbaf-57fd-4f2f-9ee2-68aa5f24d0c7" providerId="ADAL" clId="{FCF1E590-33DA-4E89-AC6D-71A9EE8EE458}" dt="2024-04-28T17:26:24.822" v="1499" actId="47"/>
        <pc:sldMkLst>
          <pc:docMk/>
          <pc:sldMk cId="45671347" sldId="269"/>
        </pc:sldMkLst>
      </pc:sldChg>
      <pc:sldChg chg="modSp mod modShow modNotesTx">
        <pc:chgData name="Michael Lo" userId="caf5cbaf-57fd-4f2f-9ee2-68aa5f24d0c7" providerId="ADAL" clId="{FCF1E590-33DA-4E89-AC6D-71A9EE8EE458}" dt="2024-04-28T19:31:15.184" v="3570" actId="729"/>
        <pc:sldMkLst>
          <pc:docMk/>
          <pc:sldMk cId="2087047446" sldId="271"/>
        </pc:sldMkLst>
      </pc:sldChg>
      <pc:sldChg chg="modSp mod ord">
        <pc:chgData name="Michael Lo" userId="caf5cbaf-57fd-4f2f-9ee2-68aa5f24d0c7" providerId="ADAL" clId="{FCF1E590-33DA-4E89-AC6D-71A9EE8EE458}" dt="2024-05-06T18:20:24.166" v="7145"/>
        <pc:sldMkLst>
          <pc:docMk/>
          <pc:sldMk cId="1617941392" sldId="274"/>
        </pc:sldMkLst>
      </pc:sldChg>
      <pc:sldChg chg="addSp delSp modSp mod ord addAnim delAnim modShow modNotesTx">
        <pc:chgData name="Michael Lo" userId="caf5cbaf-57fd-4f2f-9ee2-68aa5f24d0c7" providerId="ADAL" clId="{FCF1E590-33DA-4E89-AC6D-71A9EE8EE458}" dt="2024-04-30T16:30:18.491" v="6627"/>
        <pc:sldMkLst>
          <pc:docMk/>
          <pc:sldMk cId="949276773" sldId="276"/>
        </pc:sldMkLst>
      </pc:sldChg>
      <pc:sldChg chg="add del mod modShow">
        <pc:chgData name="Michael Lo" userId="caf5cbaf-57fd-4f2f-9ee2-68aa5f24d0c7" providerId="ADAL" clId="{FCF1E590-33DA-4E89-AC6D-71A9EE8EE458}" dt="2024-04-28T18:10:07.223" v="1788" actId="47"/>
        <pc:sldMkLst>
          <pc:docMk/>
          <pc:sldMk cId="2434106579" sldId="277"/>
        </pc:sldMkLst>
      </pc:sldChg>
      <pc:sldChg chg="addSp delSp modSp del mod setBg delDesignElem">
        <pc:chgData name="Michael Lo" userId="caf5cbaf-57fd-4f2f-9ee2-68aa5f24d0c7" providerId="ADAL" clId="{FCF1E590-33DA-4E89-AC6D-71A9EE8EE458}" dt="2024-04-28T16:15:03.451" v="93" actId="2696"/>
        <pc:sldMkLst>
          <pc:docMk/>
          <pc:sldMk cId="2849805811" sldId="277"/>
        </pc:sldMkLst>
      </pc:sldChg>
      <pc:sldChg chg="modSp add mod">
        <pc:chgData name="Michael Lo" userId="caf5cbaf-57fd-4f2f-9ee2-68aa5f24d0c7" providerId="ADAL" clId="{FCF1E590-33DA-4E89-AC6D-71A9EE8EE458}" dt="2024-04-28T22:25:27.764" v="6070" actId="113"/>
        <pc:sldMkLst>
          <pc:docMk/>
          <pc:sldMk cId="2739741121" sldId="286"/>
        </pc:sldMkLst>
      </pc:sldChg>
      <pc:sldChg chg="addSp delSp modSp add mod ord modNotesTx">
        <pc:chgData name="Michael Lo" userId="caf5cbaf-57fd-4f2f-9ee2-68aa5f24d0c7" providerId="ADAL" clId="{FCF1E590-33DA-4E89-AC6D-71A9EE8EE458}" dt="2024-05-06T17:26:54.917" v="7143"/>
        <pc:sldMkLst>
          <pc:docMk/>
          <pc:sldMk cId="4012437600" sldId="287"/>
        </pc:sldMkLst>
      </pc:sldChg>
      <pc:sldChg chg="addSp delSp modSp add mod modNotesTx">
        <pc:chgData name="Michael Lo" userId="caf5cbaf-57fd-4f2f-9ee2-68aa5f24d0c7" providerId="ADAL" clId="{FCF1E590-33DA-4E89-AC6D-71A9EE8EE458}" dt="2024-04-29T20:00:45.426" v="6331" actId="20577"/>
        <pc:sldMkLst>
          <pc:docMk/>
          <pc:sldMk cId="1150134704" sldId="288"/>
        </pc:sldMkLst>
      </pc:sldChg>
      <pc:sldChg chg="modSp add mod">
        <pc:chgData name="Michael Lo" userId="caf5cbaf-57fd-4f2f-9ee2-68aa5f24d0c7" providerId="ADAL" clId="{FCF1E590-33DA-4E89-AC6D-71A9EE8EE458}" dt="2024-05-05T23:14:41.915" v="7139" actId="6549"/>
        <pc:sldMkLst>
          <pc:docMk/>
          <pc:sldMk cId="3877331115" sldId="289"/>
        </pc:sldMkLst>
      </pc:sldChg>
      <pc:sldChg chg="addSp delSp modSp add del mod">
        <pc:chgData name="Michael Lo" userId="caf5cbaf-57fd-4f2f-9ee2-68aa5f24d0c7" providerId="ADAL" clId="{FCF1E590-33DA-4E89-AC6D-71A9EE8EE458}" dt="2024-04-28T19:30:14.782" v="3568" actId="2696"/>
        <pc:sldMkLst>
          <pc:docMk/>
          <pc:sldMk cId="844650678" sldId="290"/>
        </pc:sldMkLst>
      </pc:sldChg>
      <pc:sldChg chg="add">
        <pc:chgData name="Michael Lo" userId="caf5cbaf-57fd-4f2f-9ee2-68aa5f24d0c7" providerId="ADAL" clId="{FCF1E590-33DA-4E89-AC6D-71A9EE8EE458}" dt="2024-04-28T19:30:19.330" v="3569"/>
        <pc:sldMkLst>
          <pc:docMk/>
          <pc:sldMk cId="1781081576" sldId="290"/>
        </pc:sldMkLst>
      </pc:sldChg>
      <pc:sldChg chg="add">
        <pc:chgData name="Michael Lo" userId="caf5cbaf-57fd-4f2f-9ee2-68aa5f24d0c7" providerId="ADAL" clId="{FCF1E590-33DA-4E89-AC6D-71A9EE8EE458}" dt="2024-04-28T19:30:19.330" v="3569"/>
        <pc:sldMkLst>
          <pc:docMk/>
          <pc:sldMk cId="257587343" sldId="291"/>
        </pc:sldMkLst>
      </pc:sldChg>
      <pc:sldChg chg="delSp modSp add del mod">
        <pc:chgData name="Michael Lo" userId="caf5cbaf-57fd-4f2f-9ee2-68aa5f24d0c7" providerId="ADAL" clId="{FCF1E590-33DA-4E89-AC6D-71A9EE8EE458}" dt="2024-04-28T19:30:14.782" v="3568" actId="2696"/>
        <pc:sldMkLst>
          <pc:docMk/>
          <pc:sldMk cId="2871884870" sldId="291"/>
        </pc:sldMkLst>
      </pc:sldChg>
      <pc:sldChg chg="addSp delSp modSp add del mod delAnim modAnim">
        <pc:chgData name="Michael Lo" userId="caf5cbaf-57fd-4f2f-9ee2-68aa5f24d0c7" providerId="ADAL" clId="{FCF1E590-33DA-4E89-AC6D-71A9EE8EE458}" dt="2024-04-28T18:01:51.018" v="1733" actId="47"/>
        <pc:sldMkLst>
          <pc:docMk/>
          <pc:sldMk cId="1080092357" sldId="292"/>
        </pc:sldMkLst>
      </pc:sldChg>
      <pc:sldChg chg="addSp delSp modSp add mod addAnim delAnim modAnim modNotesTx">
        <pc:chgData name="Michael Lo" userId="caf5cbaf-57fd-4f2f-9ee2-68aa5f24d0c7" providerId="ADAL" clId="{FCF1E590-33DA-4E89-AC6D-71A9EE8EE458}" dt="2024-04-30T14:18:11.982" v="6335"/>
        <pc:sldMkLst>
          <pc:docMk/>
          <pc:sldMk cId="4139761867" sldId="292"/>
        </pc:sldMkLst>
      </pc:sldChg>
      <pc:sldChg chg="addSp delSp modSp add mod delAnim modAnim modNotesTx">
        <pc:chgData name="Michael Lo" userId="caf5cbaf-57fd-4f2f-9ee2-68aa5f24d0c7" providerId="ADAL" clId="{FCF1E590-33DA-4E89-AC6D-71A9EE8EE458}" dt="2024-04-30T14:18:21.162" v="6336"/>
        <pc:sldMkLst>
          <pc:docMk/>
          <pc:sldMk cId="3619739076" sldId="293"/>
        </pc:sldMkLst>
      </pc:sldChg>
      <pc:sldChg chg="modSp add mod modAnim">
        <pc:chgData name="Michael Lo" userId="caf5cbaf-57fd-4f2f-9ee2-68aa5f24d0c7" providerId="ADAL" clId="{FCF1E590-33DA-4E89-AC6D-71A9EE8EE458}" dt="2024-04-30T14:33:13.751" v="6625" actId="20577"/>
        <pc:sldMkLst>
          <pc:docMk/>
          <pc:sldMk cId="1374115653" sldId="294"/>
        </pc:sldMkLst>
      </pc:sldChg>
      <pc:sldChg chg="add del">
        <pc:chgData name="Michael Lo" userId="caf5cbaf-57fd-4f2f-9ee2-68aa5f24d0c7" providerId="ADAL" clId="{FCF1E590-33DA-4E89-AC6D-71A9EE8EE458}" dt="2024-04-28T18:59:42.582" v="2169" actId="47"/>
        <pc:sldMkLst>
          <pc:docMk/>
          <pc:sldMk cId="2221591698" sldId="294"/>
        </pc:sldMkLst>
      </pc:sldChg>
      <pc:sldChg chg="addSp modSp add mod modAnim modNotesTx">
        <pc:chgData name="Michael Lo" userId="caf5cbaf-57fd-4f2f-9ee2-68aa5f24d0c7" providerId="ADAL" clId="{FCF1E590-33DA-4E89-AC6D-71A9EE8EE458}" dt="2024-04-30T14:20:16.046" v="6339"/>
        <pc:sldMkLst>
          <pc:docMk/>
          <pc:sldMk cId="908299759" sldId="295"/>
        </pc:sldMkLst>
      </pc:sldChg>
      <pc:sldChg chg="modSp add mod modAnim">
        <pc:chgData name="Michael Lo" userId="caf5cbaf-57fd-4f2f-9ee2-68aa5f24d0c7" providerId="ADAL" clId="{FCF1E590-33DA-4E89-AC6D-71A9EE8EE458}" dt="2024-04-28T22:54:06.233" v="6245" actId="113"/>
        <pc:sldMkLst>
          <pc:docMk/>
          <pc:sldMk cId="3003840223" sldId="296"/>
        </pc:sldMkLst>
      </pc:sldChg>
      <pc:sldChg chg="add del">
        <pc:chgData name="Michael Lo" userId="caf5cbaf-57fd-4f2f-9ee2-68aa5f24d0c7" providerId="ADAL" clId="{FCF1E590-33DA-4E89-AC6D-71A9EE8EE458}" dt="2024-04-28T19:32:01.418" v="3597"/>
        <pc:sldMkLst>
          <pc:docMk/>
          <pc:sldMk cId="3297067413" sldId="296"/>
        </pc:sldMkLst>
      </pc:sldChg>
      <pc:sldChg chg="addSp modSp add mod ord modAnim">
        <pc:chgData name="Michael Lo" userId="caf5cbaf-57fd-4f2f-9ee2-68aa5f24d0c7" providerId="ADAL" clId="{FCF1E590-33DA-4E89-AC6D-71A9EE8EE458}" dt="2024-05-06T16:53:58.857" v="7141"/>
        <pc:sldMkLst>
          <pc:docMk/>
          <pc:sldMk cId="2650782475" sldId="297"/>
        </pc:sldMkLst>
      </pc:sldChg>
      <pc:sldChg chg="addSp delSp modSp add mod ord modNotesTx">
        <pc:chgData name="Michael Lo" userId="caf5cbaf-57fd-4f2f-9ee2-68aa5f24d0c7" providerId="ADAL" clId="{FCF1E590-33DA-4E89-AC6D-71A9EE8EE458}" dt="2024-05-05T14:03:04.810" v="6638"/>
        <pc:sldMkLst>
          <pc:docMk/>
          <pc:sldMk cId="2600427177" sldId="298"/>
        </pc:sldMkLst>
      </pc:sldChg>
      <pc:sldMasterChg chg="setBg">
        <pc:chgData name="Michael Lo" userId="caf5cbaf-57fd-4f2f-9ee2-68aa5f24d0c7" providerId="ADAL" clId="{FCF1E590-33DA-4E89-AC6D-71A9EE8EE458}" dt="2024-04-28T15:44:34.868" v="19"/>
        <pc:sldMasterMkLst>
          <pc:docMk/>
          <pc:sldMasterMk cId="295556748" sldId="2147483792"/>
        </pc:sldMasterMkLst>
      </pc:sldMasterChg>
    </pc:docChg>
  </pc:docChgLst>
  <pc:docChgLst>
    <pc:chgData name="Michael Lo" userId="caf5cbaf-57fd-4f2f-9ee2-68aa5f24d0c7" providerId="ADAL" clId="{66007EDC-19E3-44FD-8795-8D2CF79AD01C}"/>
    <pc:docChg chg="undo custSel modSld">
      <pc:chgData name="Michael Lo" userId="caf5cbaf-57fd-4f2f-9ee2-68aa5f24d0c7" providerId="ADAL" clId="{66007EDC-19E3-44FD-8795-8D2CF79AD01C}" dt="2021-09-07T23:04:17.845" v="2055" actId="20577"/>
      <pc:docMkLst>
        <pc:docMk/>
      </pc:docMkLst>
      <pc:sldChg chg="modSp mod">
        <pc:chgData name="Michael Lo" userId="caf5cbaf-57fd-4f2f-9ee2-68aa5f24d0c7" providerId="ADAL" clId="{66007EDC-19E3-44FD-8795-8D2CF79AD01C}" dt="2021-09-07T18:57:50.212" v="77" actId="20577"/>
        <pc:sldMkLst>
          <pc:docMk/>
          <pc:sldMk cId="2549523196" sldId="256"/>
        </pc:sldMkLst>
      </pc:sldChg>
      <pc:sldChg chg="modSp mod">
        <pc:chgData name="Michael Lo" userId="caf5cbaf-57fd-4f2f-9ee2-68aa5f24d0c7" providerId="ADAL" clId="{66007EDC-19E3-44FD-8795-8D2CF79AD01C}" dt="2021-09-07T19:00:40.820" v="417" actId="20577"/>
        <pc:sldMkLst>
          <pc:docMk/>
          <pc:sldMk cId="3677065837" sldId="261"/>
        </pc:sldMkLst>
      </pc:sldChg>
      <pc:sldChg chg="modSp mod">
        <pc:chgData name="Michael Lo" userId="caf5cbaf-57fd-4f2f-9ee2-68aa5f24d0c7" providerId="ADAL" clId="{66007EDC-19E3-44FD-8795-8D2CF79AD01C}" dt="2021-09-07T19:06:52.518" v="499" actId="6549"/>
        <pc:sldMkLst>
          <pc:docMk/>
          <pc:sldMk cId="1601645391" sldId="262"/>
        </pc:sldMkLst>
      </pc:sldChg>
      <pc:sldChg chg="modSp mod">
        <pc:chgData name="Michael Lo" userId="caf5cbaf-57fd-4f2f-9ee2-68aa5f24d0c7" providerId="ADAL" clId="{66007EDC-19E3-44FD-8795-8D2CF79AD01C}" dt="2021-09-07T19:23:47.271" v="1307" actId="113"/>
        <pc:sldMkLst>
          <pc:docMk/>
          <pc:sldMk cId="3941491871" sldId="264"/>
        </pc:sldMkLst>
      </pc:sldChg>
      <pc:sldChg chg="modSp mod">
        <pc:chgData name="Michael Lo" userId="caf5cbaf-57fd-4f2f-9ee2-68aa5f24d0c7" providerId="ADAL" clId="{66007EDC-19E3-44FD-8795-8D2CF79AD01C}" dt="2021-09-07T22:40:31.989" v="1428" actId="6549"/>
        <pc:sldMkLst>
          <pc:docMk/>
          <pc:sldMk cId="1730430338" sldId="265"/>
        </pc:sldMkLst>
      </pc:sldChg>
      <pc:sldChg chg="modSp mod">
        <pc:chgData name="Michael Lo" userId="caf5cbaf-57fd-4f2f-9ee2-68aa5f24d0c7" providerId="ADAL" clId="{66007EDC-19E3-44FD-8795-8D2CF79AD01C}" dt="2021-09-07T23:04:17.845" v="2055" actId="20577"/>
        <pc:sldMkLst>
          <pc:docMk/>
          <pc:sldMk cId="1793970105" sldId="266"/>
        </pc:sldMkLst>
      </pc:sldChg>
    </pc:docChg>
  </pc:docChgLst>
  <pc:docChgLst>
    <pc:chgData name="Michael Lo" userId="caf5cbaf-57fd-4f2f-9ee2-68aa5f24d0c7" providerId="ADAL" clId="{B742467D-B120-4DB1-8504-150B71FD8B4A}"/>
    <pc:docChg chg="undo custSel addSld delSld modSld">
      <pc:chgData name="Michael Lo" userId="caf5cbaf-57fd-4f2f-9ee2-68aa5f24d0c7" providerId="ADAL" clId="{B742467D-B120-4DB1-8504-150B71FD8B4A}" dt="2024-08-30T22:54:28.705" v="5461"/>
      <pc:docMkLst>
        <pc:docMk/>
      </pc:docMkLst>
      <pc:sldChg chg="modSp add modNotesTx">
        <pc:chgData name="Michael Lo" userId="caf5cbaf-57fd-4f2f-9ee2-68aa5f24d0c7" providerId="ADAL" clId="{B742467D-B120-4DB1-8504-150B71FD8B4A}" dt="2024-08-27T15:22:48.570" v="4681" actId="120"/>
        <pc:sldMkLst>
          <pc:docMk/>
          <pc:sldMk cId="2087047446" sldId="271"/>
        </pc:sldMkLst>
      </pc:sldChg>
      <pc:sldChg chg="modSp add del mod">
        <pc:chgData name="Michael Lo" userId="caf5cbaf-57fd-4f2f-9ee2-68aa5f24d0c7" providerId="ADAL" clId="{B742467D-B120-4DB1-8504-150B71FD8B4A}" dt="2024-08-27T15:25:37.772" v="4734" actId="47"/>
        <pc:sldMkLst>
          <pc:docMk/>
          <pc:sldMk cId="3116658570" sldId="290"/>
        </pc:sldMkLst>
      </pc:sldChg>
      <pc:sldChg chg="add modNotesTx">
        <pc:chgData name="Michael Lo" userId="caf5cbaf-57fd-4f2f-9ee2-68aa5f24d0c7" providerId="ADAL" clId="{B742467D-B120-4DB1-8504-150B71FD8B4A}" dt="2024-08-27T15:16:38.875" v="4454"/>
        <pc:sldMkLst>
          <pc:docMk/>
          <pc:sldMk cId="3434213136" sldId="314"/>
        </pc:sldMkLst>
      </pc:sldChg>
      <pc:sldChg chg="modSp mod">
        <pc:chgData name="Michael Lo" userId="caf5cbaf-57fd-4f2f-9ee2-68aa5f24d0c7" providerId="ADAL" clId="{B742467D-B120-4DB1-8504-150B71FD8B4A}" dt="2024-08-27T13:44:35.904" v="87" actId="20577"/>
        <pc:sldMkLst>
          <pc:docMk/>
          <pc:sldMk cId="641314384" sldId="335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3360736602" sldId="337"/>
        </pc:sldMkLst>
      </pc:sldChg>
      <pc:sldChg chg="modSp add del mod modAnim">
        <pc:chgData name="Michael Lo" userId="caf5cbaf-57fd-4f2f-9ee2-68aa5f24d0c7" providerId="ADAL" clId="{B742467D-B120-4DB1-8504-150B71FD8B4A}" dt="2024-08-27T13:57:17.959" v="886" actId="115"/>
        <pc:sldMkLst>
          <pc:docMk/>
          <pc:sldMk cId="4043810170" sldId="338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863047796" sldId="339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854481566" sldId="340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541858511" sldId="341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2552332105" sldId="342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2620912189" sldId="343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159556189" sldId="346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419832526" sldId="347"/>
        </pc:sldMkLst>
      </pc:sldChg>
      <pc:sldChg chg="delSp del mod">
        <pc:chgData name="Michael Lo" userId="caf5cbaf-57fd-4f2f-9ee2-68aa5f24d0c7" providerId="ADAL" clId="{B742467D-B120-4DB1-8504-150B71FD8B4A}" dt="2024-08-27T13:44:04.856" v="2" actId="47"/>
        <pc:sldMkLst>
          <pc:docMk/>
          <pc:sldMk cId="1280519410" sldId="349"/>
        </pc:sldMkLst>
      </pc:sldChg>
      <pc:sldChg chg="modSp mod">
        <pc:chgData name="Michael Lo" userId="caf5cbaf-57fd-4f2f-9ee2-68aa5f24d0c7" providerId="ADAL" clId="{B742467D-B120-4DB1-8504-150B71FD8B4A}" dt="2024-08-27T15:18:38.395" v="4589" actId="6549"/>
        <pc:sldMkLst>
          <pc:docMk/>
          <pc:sldMk cId="228651437" sldId="350"/>
        </pc:sldMkLst>
      </pc:sldChg>
      <pc:sldChg chg="addSp modSp add mod modAnim modNotesTx">
        <pc:chgData name="Michael Lo" userId="caf5cbaf-57fd-4f2f-9ee2-68aa5f24d0c7" providerId="ADAL" clId="{B742467D-B120-4DB1-8504-150B71FD8B4A}" dt="2024-08-27T15:25:20.014" v="4733"/>
        <pc:sldMkLst>
          <pc:docMk/>
          <pc:sldMk cId="121103328" sldId="351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478393465" sldId="351"/>
        </pc:sldMkLst>
      </pc:sldChg>
      <pc:sldChg chg="addSp delSp modSp add mod modAnim">
        <pc:chgData name="Michael Lo" userId="caf5cbaf-57fd-4f2f-9ee2-68aa5f24d0c7" providerId="ADAL" clId="{B742467D-B120-4DB1-8504-150B71FD8B4A}" dt="2024-08-30T22:53:25.528" v="5456" actId="6549"/>
        <pc:sldMkLst>
          <pc:docMk/>
          <pc:sldMk cId="2714089317" sldId="352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3889969467" sldId="352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3591884479" sldId="353"/>
        </pc:sldMkLst>
      </pc:sldChg>
      <pc:sldChg chg="modSp add mod modAnim">
        <pc:chgData name="Michael Lo" userId="caf5cbaf-57fd-4f2f-9ee2-68aa5f24d0c7" providerId="ADAL" clId="{B742467D-B120-4DB1-8504-150B71FD8B4A}" dt="2024-08-30T22:45:06.347" v="5298"/>
        <pc:sldMkLst>
          <pc:docMk/>
          <pc:sldMk cId="3823947278" sldId="353"/>
        </pc:sldMkLst>
      </pc:sldChg>
      <pc:sldChg chg="modSp add mod modAnim">
        <pc:chgData name="Michael Lo" userId="caf5cbaf-57fd-4f2f-9ee2-68aa5f24d0c7" providerId="ADAL" clId="{B742467D-B120-4DB1-8504-150B71FD8B4A}" dt="2024-08-30T22:53:43.870" v="5459" actId="20577"/>
        <pc:sldMkLst>
          <pc:docMk/>
          <pc:sldMk cId="500677366" sldId="354"/>
        </pc:sldMkLst>
      </pc:sldChg>
      <pc:sldChg chg="modSp add mod modAnim">
        <pc:chgData name="Michael Lo" userId="caf5cbaf-57fd-4f2f-9ee2-68aa5f24d0c7" providerId="ADAL" clId="{B742467D-B120-4DB1-8504-150B71FD8B4A}" dt="2024-08-30T22:54:28.705" v="5461"/>
        <pc:sldMkLst>
          <pc:docMk/>
          <pc:sldMk cId="3643433859" sldId="355"/>
        </pc:sldMkLst>
      </pc:sldChg>
      <pc:sldChg chg="addSp delSp modSp add mod setBg modNotesTx">
        <pc:chgData name="Michael Lo" userId="caf5cbaf-57fd-4f2f-9ee2-68aa5f24d0c7" providerId="ADAL" clId="{B742467D-B120-4DB1-8504-150B71FD8B4A}" dt="2024-08-27T15:14:09.637" v="4441"/>
        <pc:sldMkLst>
          <pc:docMk/>
          <pc:sldMk cId="3130530744" sldId="356"/>
        </pc:sldMkLst>
      </pc:sldChg>
      <pc:sldChg chg="modSp add del mod modAnim">
        <pc:chgData name="Michael Lo" userId="caf5cbaf-57fd-4f2f-9ee2-68aa5f24d0c7" providerId="ADAL" clId="{B742467D-B120-4DB1-8504-150B71FD8B4A}" dt="2024-08-27T15:26:10.546" v="4736" actId="47"/>
        <pc:sldMkLst>
          <pc:docMk/>
          <pc:sldMk cId="3059115237" sldId="357"/>
        </pc:sldMkLst>
      </pc:sldChg>
      <pc:sldChg chg="addSp modSp add mod modAnim modNotesTx">
        <pc:chgData name="Michael Lo" userId="caf5cbaf-57fd-4f2f-9ee2-68aa5f24d0c7" providerId="ADAL" clId="{B742467D-B120-4DB1-8504-150B71FD8B4A}" dt="2024-08-30T22:39:41.148" v="5233" actId="27636"/>
        <pc:sldMkLst>
          <pc:docMk/>
          <pc:sldMk cId="3510159570" sldId="358"/>
        </pc:sldMkLst>
      </pc:sldChg>
      <pc:sldChg chg="addSp delSp modSp add mod delAnim modNotesTx">
        <pc:chgData name="Michael Lo" userId="caf5cbaf-57fd-4f2f-9ee2-68aa5f24d0c7" providerId="ADAL" clId="{B742467D-B120-4DB1-8504-150B71FD8B4A}" dt="2024-08-30T22:51:21.357" v="5433" actId="6549"/>
        <pc:sldMkLst>
          <pc:docMk/>
          <pc:sldMk cId="3195612298" sldId="359"/>
        </pc:sldMkLst>
      </pc:sldChg>
      <pc:sldChg chg="new del">
        <pc:chgData name="Michael Lo" userId="caf5cbaf-57fd-4f2f-9ee2-68aa5f24d0c7" providerId="ADAL" clId="{B742467D-B120-4DB1-8504-150B71FD8B4A}" dt="2024-08-27T15:24:04.433" v="4711" actId="680"/>
        <pc:sldMkLst>
          <pc:docMk/>
          <pc:sldMk cId="3559621350" sldId="359"/>
        </pc:sldMkLst>
      </pc:sldChg>
      <pc:sldChg chg="addSp delSp modSp add mod modAnim modNotesTx">
        <pc:chgData name="Michael Lo" userId="caf5cbaf-57fd-4f2f-9ee2-68aa5f24d0c7" providerId="ADAL" clId="{B742467D-B120-4DB1-8504-150B71FD8B4A}" dt="2024-08-30T22:51:18.494" v="5432" actId="6549"/>
        <pc:sldMkLst>
          <pc:docMk/>
          <pc:sldMk cId="709637151" sldId="360"/>
        </pc:sldMkLst>
      </pc:sldChg>
      <pc:sldChg chg="addSp delSp modSp add mod delAnim modAnim modNotesTx">
        <pc:chgData name="Michael Lo" userId="caf5cbaf-57fd-4f2f-9ee2-68aa5f24d0c7" providerId="ADAL" clId="{B742467D-B120-4DB1-8504-150B71FD8B4A}" dt="2024-08-30T22:51:15.935" v="5431" actId="6549"/>
        <pc:sldMkLst>
          <pc:docMk/>
          <pc:sldMk cId="898485966" sldId="361"/>
        </pc:sldMkLst>
      </pc:sldChg>
    </pc:docChg>
  </pc:docChgLst>
  <pc:docChgLst>
    <pc:chgData name="Michael Lo" userId="caf5cbaf-57fd-4f2f-9ee2-68aa5f24d0c7" providerId="ADAL" clId="{4B97022C-1234-4FC5-9399-36F6626A1BEB}"/>
    <pc:docChg chg="custSel addSld delSld modSld">
      <pc:chgData name="Michael Lo" userId="caf5cbaf-57fd-4f2f-9ee2-68aa5f24d0c7" providerId="ADAL" clId="{4B97022C-1234-4FC5-9399-36F6626A1BEB}" dt="2024-08-26T14:00:46.448" v="16" actId="1076"/>
      <pc:docMkLst>
        <pc:docMk/>
      </pc:docMkLst>
      <pc:sldChg chg="modSp mod">
        <pc:chgData name="Michael Lo" userId="caf5cbaf-57fd-4f2f-9ee2-68aa5f24d0c7" providerId="ADAL" clId="{4B97022C-1234-4FC5-9399-36F6626A1BEB}" dt="2024-08-26T13:58:20.618" v="2" actId="27636"/>
        <pc:sldMkLst>
          <pc:docMk/>
          <pc:sldMk cId="4043810170" sldId="338"/>
        </pc:sldMkLst>
      </pc:sldChg>
      <pc:sldChg chg="del">
        <pc:chgData name="Michael Lo" userId="caf5cbaf-57fd-4f2f-9ee2-68aa5f24d0c7" providerId="ADAL" clId="{4B97022C-1234-4FC5-9399-36F6626A1BEB}" dt="2024-08-26T13:59:37.709" v="8" actId="47"/>
        <pc:sldMkLst>
          <pc:docMk/>
          <pc:sldMk cId="3249206839" sldId="344"/>
        </pc:sldMkLst>
      </pc:sldChg>
      <pc:sldChg chg="addSp delSp modSp mod modAnim">
        <pc:chgData name="Michael Lo" userId="caf5cbaf-57fd-4f2f-9ee2-68aa5f24d0c7" providerId="ADAL" clId="{4B97022C-1234-4FC5-9399-36F6626A1BEB}" dt="2024-08-26T14:00:16.401" v="12" actId="1076"/>
        <pc:sldMkLst>
          <pc:docMk/>
          <pc:sldMk cId="1159556189" sldId="346"/>
        </pc:sldMkLst>
      </pc:sldChg>
      <pc:sldChg chg="addSp delSp modSp mod modAnim">
        <pc:chgData name="Michael Lo" userId="caf5cbaf-57fd-4f2f-9ee2-68aa5f24d0c7" providerId="ADAL" clId="{4B97022C-1234-4FC5-9399-36F6626A1BEB}" dt="2024-08-26T14:00:46.448" v="16" actId="1076"/>
        <pc:sldMkLst>
          <pc:docMk/>
          <pc:sldMk cId="419832526" sldId="347"/>
        </pc:sldMkLst>
      </pc:sldChg>
      <pc:sldChg chg="modSp mod">
        <pc:chgData name="Michael Lo" userId="caf5cbaf-57fd-4f2f-9ee2-68aa5f24d0c7" providerId="ADAL" clId="{4B97022C-1234-4FC5-9399-36F6626A1BEB}" dt="2024-08-26T13:58:20.561" v="1" actId="27636"/>
        <pc:sldMkLst>
          <pc:docMk/>
          <pc:sldMk cId="3889969467" sldId="352"/>
        </pc:sldMkLst>
      </pc:sldChg>
      <pc:sldChg chg="addSp delSp modSp add mod modAnim">
        <pc:chgData name="Michael Lo" userId="caf5cbaf-57fd-4f2f-9ee2-68aa5f24d0c7" providerId="ADAL" clId="{4B97022C-1234-4FC5-9399-36F6626A1BEB}" dt="2024-08-26T13:59:30.513" v="7" actId="1076"/>
        <pc:sldMkLst>
          <pc:docMk/>
          <pc:sldMk cId="3591884479" sldId="353"/>
        </pc:sldMkLst>
      </pc:sldChg>
    </pc:docChg>
  </pc:docChgLst>
  <pc:docChgLst>
    <pc:chgData name="Michael Lo" userId="489afe80-14e8-4855-8daf-a79b49404193" providerId="ADAL" clId="{1345F329-2186-4C26-B9BB-31F32D00A415}"/>
    <pc:docChg chg="modSld">
      <pc:chgData name="Michael Lo" userId="489afe80-14e8-4855-8daf-a79b49404193" providerId="ADAL" clId="{1345F329-2186-4C26-B9BB-31F32D00A415}" dt="2023-09-16T21:00:16.377" v="21"/>
      <pc:docMkLst>
        <pc:docMk/>
      </pc:docMkLst>
      <pc:sldChg chg="modNotesTx">
        <pc:chgData name="Michael Lo" userId="489afe80-14e8-4855-8daf-a79b49404193" providerId="ADAL" clId="{1345F329-2186-4C26-B9BB-31F32D00A415}" dt="2023-09-16T20:59:37.536" v="17" actId="20577"/>
        <pc:sldMkLst>
          <pc:docMk/>
          <pc:sldMk cId="2087047446" sldId="271"/>
        </pc:sldMkLst>
      </pc:sldChg>
      <pc:sldChg chg="modNotesTx">
        <pc:chgData name="Michael Lo" userId="489afe80-14e8-4855-8daf-a79b49404193" providerId="ADAL" clId="{1345F329-2186-4C26-B9BB-31F32D00A415}" dt="2023-09-16T21:00:02.496" v="19"/>
        <pc:sldMkLst>
          <pc:docMk/>
          <pc:sldMk cId="1617941392" sldId="274"/>
        </pc:sldMkLst>
      </pc:sldChg>
      <pc:sldChg chg="modNotesTx">
        <pc:chgData name="Michael Lo" userId="489afe80-14e8-4855-8daf-a79b49404193" providerId="ADAL" clId="{1345F329-2186-4C26-B9BB-31F32D00A415}" dt="2023-09-16T21:00:16.377" v="21"/>
        <pc:sldMkLst>
          <pc:docMk/>
          <pc:sldMk cId="949276773" sldId="276"/>
        </pc:sldMkLst>
      </pc:sldChg>
    </pc:docChg>
  </pc:docChgLst>
  <pc:docChgLst>
    <pc:chgData name="Michael Lo" userId="caf5cbaf-57fd-4f2f-9ee2-68aa5f24d0c7" providerId="ADAL" clId="{9450423D-CE3C-4338-80D5-73D639230195}"/>
    <pc:docChg chg="custSel modSld">
      <pc:chgData name="Michael Lo" userId="caf5cbaf-57fd-4f2f-9ee2-68aa5f24d0c7" providerId="ADAL" clId="{9450423D-CE3C-4338-80D5-73D639230195}" dt="2024-11-04T14:41:53.478" v="1" actId="21"/>
      <pc:docMkLst>
        <pc:docMk/>
      </pc:docMkLst>
      <pc:sldChg chg="addSp delSp modSp mod delAnim modAnim">
        <pc:chgData name="Michael Lo" userId="caf5cbaf-57fd-4f2f-9ee2-68aa5f24d0c7" providerId="ADAL" clId="{9450423D-CE3C-4338-80D5-73D639230195}" dt="2024-11-04T14:41:53.478" v="1" actId="21"/>
        <pc:sldMkLst>
          <pc:docMk/>
          <pc:sldMk cId="740914027" sldId="371"/>
        </pc:sldMkLst>
      </pc:sldChg>
    </pc:docChg>
  </pc:docChgLst>
  <pc:docChgLst>
    <pc:chgData name="Michael Lo" userId="caf5cbaf-57fd-4f2f-9ee2-68aa5f24d0c7" providerId="ADAL" clId="{E88FDAC7-9FD3-4B06-9672-954DA0FC2F0B}"/>
    <pc:docChg chg="undo custSel addSld delSld modSld">
      <pc:chgData name="Michael Lo" userId="caf5cbaf-57fd-4f2f-9ee2-68aa5f24d0c7" providerId="ADAL" clId="{E88FDAC7-9FD3-4B06-9672-954DA0FC2F0B}" dt="2021-08-31T20:34:51.308" v="4929" actId="20577"/>
      <pc:docMkLst>
        <pc:docMk/>
      </pc:docMkLst>
      <pc:sldChg chg="modSp mod">
        <pc:chgData name="Michael Lo" userId="caf5cbaf-57fd-4f2f-9ee2-68aa5f24d0c7" providerId="ADAL" clId="{E88FDAC7-9FD3-4B06-9672-954DA0FC2F0B}" dt="2021-08-31T20:03:52.092" v="3988" actId="20577"/>
        <pc:sldMkLst>
          <pc:docMk/>
          <pc:sldMk cId="2549523196" sldId="256"/>
        </pc:sldMkLst>
      </pc:sldChg>
      <pc:sldChg chg="modSp mod modAnim">
        <pc:chgData name="Michael Lo" userId="caf5cbaf-57fd-4f2f-9ee2-68aa5f24d0c7" providerId="ADAL" clId="{E88FDAC7-9FD3-4B06-9672-954DA0FC2F0B}" dt="2021-08-31T19:54:28.836" v="3242"/>
        <pc:sldMkLst>
          <pc:docMk/>
          <pc:sldMk cId="2641650620" sldId="258"/>
        </pc:sldMkLst>
      </pc:sldChg>
      <pc:sldChg chg="add del">
        <pc:chgData name="Michael Lo" userId="caf5cbaf-57fd-4f2f-9ee2-68aa5f24d0c7" providerId="ADAL" clId="{E88FDAC7-9FD3-4B06-9672-954DA0FC2F0B}" dt="2021-08-31T18:49:33.266" v="91"/>
        <pc:sldMkLst>
          <pc:docMk/>
          <pc:sldMk cId="1008751493" sldId="259"/>
        </pc:sldMkLst>
      </pc:sldChg>
      <pc:sldChg chg="modSp add mod modAnim">
        <pc:chgData name="Michael Lo" userId="caf5cbaf-57fd-4f2f-9ee2-68aa5f24d0c7" providerId="ADAL" clId="{E88FDAC7-9FD3-4B06-9672-954DA0FC2F0B}" dt="2021-08-31T19:54:36.615" v="3244" actId="13926"/>
        <pc:sldMkLst>
          <pc:docMk/>
          <pc:sldMk cId="1802880924" sldId="259"/>
        </pc:sldMkLst>
      </pc:sldChg>
      <pc:sldChg chg="modSp add mod modAnim">
        <pc:chgData name="Michael Lo" userId="caf5cbaf-57fd-4f2f-9ee2-68aa5f24d0c7" providerId="ADAL" clId="{E88FDAC7-9FD3-4B06-9672-954DA0FC2F0B}" dt="2021-08-31T19:52:01.525" v="3214"/>
        <pc:sldMkLst>
          <pc:docMk/>
          <pc:sldMk cId="3474000516" sldId="260"/>
        </pc:sldMkLst>
      </pc:sldChg>
      <pc:sldChg chg="modSp add mod modAnim">
        <pc:chgData name="Michael Lo" userId="caf5cbaf-57fd-4f2f-9ee2-68aa5f24d0c7" providerId="ADAL" clId="{E88FDAC7-9FD3-4B06-9672-954DA0FC2F0B}" dt="2021-08-31T19:52:06.273" v="3215"/>
        <pc:sldMkLst>
          <pc:docMk/>
          <pc:sldMk cId="3677065837" sldId="261"/>
        </pc:sldMkLst>
      </pc:sldChg>
      <pc:sldChg chg="modSp add mod modAnim">
        <pc:chgData name="Michael Lo" userId="caf5cbaf-57fd-4f2f-9ee2-68aa5f24d0c7" providerId="ADAL" clId="{E88FDAC7-9FD3-4B06-9672-954DA0FC2F0B}" dt="2021-08-31T19:53:30.780" v="3240" actId="20577"/>
        <pc:sldMkLst>
          <pc:docMk/>
          <pc:sldMk cId="1601645391" sldId="262"/>
        </pc:sldMkLst>
      </pc:sldChg>
      <pc:sldChg chg="modSp add del mod modAnim">
        <pc:chgData name="Michael Lo" userId="caf5cbaf-57fd-4f2f-9ee2-68aa5f24d0c7" providerId="ADAL" clId="{E88FDAC7-9FD3-4B06-9672-954DA0FC2F0B}" dt="2021-08-31T19:19:56.268" v="2348" actId="47"/>
        <pc:sldMkLst>
          <pc:docMk/>
          <pc:sldMk cId="3032652934" sldId="263"/>
        </pc:sldMkLst>
      </pc:sldChg>
      <pc:sldChg chg="del">
        <pc:chgData name="Michael Lo" userId="caf5cbaf-57fd-4f2f-9ee2-68aa5f24d0c7" providerId="ADAL" clId="{E88FDAC7-9FD3-4B06-9672-954DA0FC2F0B}" dt="2021-08-31T18:42:02.510" v="1" actId="47"/>
        <pc:sldMkLst>
          <pc:docMk/>
          <pc:sldMk cId="312178443" sldId="264"/>
        </pc:sldMkLst>
      </pc:sldChg>
      <pc:sldChg chg="modSp add mod">
        <pc:chgData name="Michael Lo" userId="caf5cbaf-57fd-4f2f-9ee2-68aa5f24d0c7" providerId="ADAL" clId="{E88FDAC7-9FD3-4B06-9672-954DA0FC2F0B}" dt="2021-08-31T19:19:34.454" v="2346" actId="20577"/>
        <pc:sldMkLst>
          <pc:docMk/>
          <pc:sldMk cId="3941491871" sldId="264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260593609" sldId="265"/>
        </pc:sldMkLst>
      </pc:sldChg>
      <pc:sldChg chg="modSp add mod">
        <pc:chgData name="Michael Lo" userId="caf5cbaf-57fd-4f2f-9ee2-68aa5f24d0c7" providerId="ADAL" clId="{E88FDAC7-9FD3-4B06-9672-954DA0FC2F0B}" dt="2021-08-31T19:49:13.262" v="3145" actId="20577"/>
        <pc:sldMkLst>
          <pc:docMk/>
          <pc:sldMk cId="1730430338" sldId="265"/>
        </pc:sldMkLst>
      </pc:sldChg>
      <pc:sldChg chg="addSp modSp add mod">
        <pc:chgData name="Michael Lo" userId="caf5cbaf-57fd-4f2f-9ee2-68aa5f24d0c7" providerId="ADAL" clId="{E88FDAC7-9FD3-4B06-9672-954DA0FC2F0B}" dt="2021-08-31T20:19:33.074" v="4101" actId="20577"/>
        <pc:sldMkLst>
          <pc:docMk/>
          <pc:sldMk cId="1793970105" sldId="266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2346418038" sldId="266"/>
        </pc:sldMkLst>
      </pc:sldChg>
      <pc:sldChg chg="modSp add mod">
        <pc:chgData name="Michael Lo" userId="caf5cbaf-57fd-4f2f-9ee2-68aa5f24d0c7" providerId="ADAL" clId="{E88FDAC7-9FD3-4B06-9672-954DA0FC2F0B}" dt="2021-08-31T20:17:44.813" v="4089" actId="6549"/>
        <pc:sldMkLst>
          <pc:docMk/>
          <pc:sldMk cId="138028328" sldId="267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342064576" sldId="267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163799028" sldId="268"/>
        </pc:sldMkLst>
      </pc:sldChg>
      <pc:sldChg chg="modSp add mod">
        <pc:chgData name="Michael Lo" userId="caf5cbaf-57fd-4f2f-9ee2-68aa5f24d0c7" providerId="ADAL" clId="{E88FDAC7-9FD3-4B06-9672-954DA0FC2F0B}" dt="2021-08-31T20:34:51.308" v="4929" actId="20577"/>
        <pc:sldMkLst>
          <pc:docMk/>
          <pc:sldMk cId="1538725063" sldId="268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435034329" sldId="269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3747420846" sldId="270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4257363202" sldId="273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806861939" sldId="274"/>
        </pc:sldMkLst>
      </pc:sldChg>
    </pc:docChg>
  </pc:docChgLst>
  <pc:docChgLst>
    <pc:chgData name="Michael Lo" userId="caf5cbaf-57fd-4f2f-9ee2-68aa5f24d0c7" providerId="ADAL" clId="{6C3F79AC-B29E-4B9F-83D7-83B4CCA2322B}"/>
    <pc:docChg chg="undo custSel addSld delSld modSld sldOrd">
      <pc:chgData name="Michael Lo" userId="caf5cbaf-57fd-4f2f-9ee2-68aa5f24d0c7" providerId="ADAL" clId="{6C3F79AC-B29E-4B9F-83D7-83B4CCA2322B}" dt="2024-09-25T16:22:09.122" v="10618" actId="1076"/>
      <pc:docMkLst>
        <pc:docMk/>
      </pc:docMkLst>
      <pc:sldChg chg="del">
        <pc:chgData name="Michael Lo" userId="caf5cbaf-57fd-4f2f-9ee2-68aa5f24d0c7" providerId="ADAL" clId="{6C3F79AC-B29E-4B9F-83D7-83B4CCA2322B}" dt="2024-09-03T05:02:36.483" v="7738" actId="47"/>
        <pc:sldMkLst>
          <pc:docMk/>
          <pc:sldMk cId="2087047446" sldId="271"/>
        </pc:sldMkLst>
      </pc:sldChg>
      <pc:sldChg chg="delSp add setBg delDesignElem">
        <pc:chgData name="Michael Lo" userId="caf5cbaf-57fd-4f2f-9ee2-68aa5f24d0c7" providerId="ADAL" clId="{6C3F79AC-B29E-4B9F-83D7-83B4CCA2322B}" dt="2024-09-03T00:25:04.169" v="1"/>
        <pc:sldMkLst>
          <pc:docMk/>
          <pc:sldMk cId="622519162" sldId="285"/>
        </pc:sldMkLst>
      </pc:sldChg>
      <pc:sldChg chg="del">
        <pc:chgData name="Michael Lo" userId="caf5cbaf-57fd-4f2f-9ee2-68aa5f24d0c7" providerId="ADAL" clId="{6C3F79AC-B29E-4B9F-83D7-83B4CCA2322B}" dt="2024-09-03T00:25:07.781" v="2" actId="47"/>
        <pc:sldMkLst>
          <pc:docMk/>
          <pc:sldMk cId="3434213136" sldId="314"/>
        </pc:sldMkLst>
      </pc:sldChg>
      <pc:sldChg chg="modSp mod">
        <pc:chgData name="Michael Lo" userId="caf5cbaf-57fd-4f2f-9ee2-68aa5f24d0c7" providerId="ADAL" clId="{6C3F79AC-B29E-4B9F-83D7-83B4CCA2322B}" dt="2024-09-23T12:54:55.931" v="10616" actId="20577"/>
        <pc:sldMkLst>
          <pc:docMk/>
          <pc:sldMk cId="641314384" sldId="335"/>
        </pc:sldMkLst>
      </pc:sldChg>
      <pc:sldChg chg="modSp mod modAnim">
        <pc:chgData name="Michael Lo" userId="caf5cbaf-57fd-4f2f-9ee2-68aa5f24d0c7" providerId="ADAL" clId="{6C3F79AC-B29E-4B9F-83D7-83B4CCA2322B}" dt="2024-09-03T18:48:02.338" v="7815" actId="20577"/>
        <pc:sldMkLst>
          <pc:docMk/>
          <pc:sldMk cId="4043810170" sldId="338"/>
        </pc:sldMkLst>
      </pc:sldChg>
      <pc:sldChg chg="mod modShow">
        <pc:chgData name="Michael Lo" userId="caf5cbaf-57fd-4f2f-9ee2-68aa5f24d0c7" providerId="ADAL" clId="{6C3F79AC-B29E-4B9F-83D7-83B4CCA2322B}" dt="2024-09-16T03:38:13.881" v="10266" actId="729"/>
        <pc:sldMkLst>
          <pc:docMk/>
          <pc:sldMk cId="228651437" sldId="350"/>
        </pc:sldMkLst>
      </pc:sldChg>
      <pc:sldChg chg="delSp del mod delAnim">
        <pc:chgData name="Michael Lo" userId="caf5cbaf-57fd-4f2f-9ee2-68aa5f24d0c7" providerId="ADAL" clId="{6C3F79AC-B29E-4B9F-83D7-83B4CCA2322B}" dt="2024-09-03T05:03:02.113" v="7741" actId="47"/>
        <pc:sldMkLst>
          <pc:docMk/>
          <pc:sldMk cId="121103328" sldId="351"/>
        </pc:sldMkLst>
      </pc:sldChg>
      <pc:sldChg chg="del">
        <pc:chgData name="Michael Lo" userId="caf5cbaf-57fd-4f2f-9ee2-68aa5f24d0c7" providerId="ADAL" clId="{6C3F79AC-B29E-4B9F-83D7-83B4CCA2322B}" dt="2024-09-03T05:02:38.136" v="7739" actId="47"/>
        <pc:sldMkLst>
          <pc:docMk/>
          <pc:sldMk cId="2714089317" sldId="352"/>
        </pc:sldMkLst>
      </pc:sldChg>
      <pc:sldChg chg="del">
        <pc:chgData name="Michael Lo" userId="caf5cbaf-57fd-4f2f-9ee2-68aa5f24d0c7" providerId="ADAL" clId="{6C3F79AC-B29E-4B9F-83D7-83B4CCA2322B}" dt="2024-09-03T00:48:08.401" v="1340" actId="47"/>
        <pc:sldMkLst>
          <pc:docMk/>
          <pc:sldMk cId="3823947278" sldId="353"/>
        </pc:sldMkLst>
      </pc:sldChg>
      <pc:sldChg chg="modSp mod modAnim modShow">
        <pc:chgData name="Michael Lo" userId="caf5cbaf-57fd-4f2f-9ee2-68aa5f24d0c7" providerId="ADAL" clId="{6C3F79AC-B29E-4B9F-83D7-83B4CCA2322B}" dt="2024-09-19T21:04:28.302" v="10516" actId="20577"/>
        <pc:sldMkLst>
          <pc:docMk/>
          <pc:sldMk cId="500677366" sldId="354"/>
        </pc:sldMkLst>
      </pc:sldChg>
      <pc:sldChg chg="modSp mod modAnim modShow">
        <pc:chgData name="Michael Lo" userId="caf5cbaf-57fd-4f2f-9ee2-68aa5f24d0c7" providerId="ADAL" clId="{6C3F79AC-B29E-4B9F-83D7-83B4CCA2322B}" dt="2024-09-19T21:06:27.287" v="10601" actId="6549"/>
        <pc:sldMkLst>
          <pc:docMk/>
          <pc:sldMk cId="3643433859" sldId="355"/>
        </pc:sldMkLst>
      </pc:sldChg>
      <pc:sldChg chg="del">
        <pc:chgData name="Michael Lo" userId="caf5cbaf-57fd-4f2f-9ee2-68aa5f24d0c7" providerId="ADAL" clId="{6C3F79AC-B29E-4B9F-83D7-83B4CCA2322B}" dt="2024-09-03T00:48:10.003" v="1341" actId="47"/>
        <pc:sldMkLst>
          <pc:docMk/>
          <pc:sldMk cId="3130530744" sldId="356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3510159570" sldId="358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3195612298" sldId="359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709637151" sldId="360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898485966" sldId="361"/>
        </pc:sldMkLst>
      </pc:sldChg>
      <pc:sldChg chg="modSp add mod modAnim">
        <pc:chgData name="Michael Lo" userId="caf5cbaf-57fd-4f2f-9ee2-68aa5f24d0c7" providerId="ADAL" clId="{6C3F79AC-B29E-4B9F-83D7-83B4CCA2322B}" dt="2024-09-03T05:04:03.980" v="7746"/>
        <pc:sldMkLst>
          <pc:docMk/>
          <pc:sldMk cId="1234553836" sldId="362"/>
        </pc:sldMkLst>
      </pc:sldChg>
      <pc:sldChg chg="addSp modSp add del mod modAnim modNotesTx">
        <pc:chgData name="Michael Lo" userId="caf5cbaf-57fd-4f2f-9ee2-68aa5f24d0c7" providerId="ADAL" clId="{6C3F79AC-B29E-4B9F-83D7-83B4CCA2322B}" dt="2024-09-16T01:50:15.627" v="10074" actId="47"/>
        <pc:sldMkLst>
          <pc:docMk/>
          <pc:sldMk cId="1986193185" sldId="363"/>
        </pc:sldMkLst>
      </pc:sldChg>
      <pc:sldChg chg="modSp add del mod ord modAnim modNotesTx">
        <pc:chgData name="Michael Lo" userId="caf5cbaf-57fd-4f2f-9ee2-68aa5f24d0c7" providerId="ADAL" clId="{6C3F79AC-B29E-4B9F-83D7-83B4CCA2322B}" dt="2024-09-19T22:35:07.870" v="10614" actId="20577"/>
        <pc:sldMkLst>
          <pc:docMk/>
          <pc:sldMk cId="1242170436" sldId="364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9T21:02:05.270" v="10269" actId="113"/>
        <pc:sldMkLst>
          <pc:docMk/>
          <pc:sldMk cId="3905697889" sldId="365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0:38:45.508" v="8609" actId="6549"/>
        <pc:sldMkLst>
          <pc:docMk/>
          <pc:sldMk cId="1854528301" sldId="366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3:15:00.704" v="10140" actId="113"/>
        <pc:sldMkLst>
          <pc:docMk/>
          <pc:sldMk cId="212120507" sldId="367"/>
        </pc:sldMkLst>
      </pc:sldChg>
      <pc:sldChg chg="addSp modSp add mod modNotesTx">
        <pc:chgData name="Michael Lo" userId="caf5cbaf-57fd-4f2f-9ee2-68aa5f24d0c7" providerId="ADAL" clId="{6C3F79AC-B29E-4B9F-83D7-83B4CCA2322B}" dt="2024-09-25T16:22:09.122" v="10618" actId="1076"/>
        <pc:sldMkLst>
          <pc:docMk/>
          <pc:sldMk cId="3390971982" sldId="368"/>
        </pc:sldMkLst>
      </pc:sldChg>
      <pc:sldChg chg="modSp add mod modNotesTx">
        <pc:chgData name="Michael Lo" userId="caf5cbaf-57fd-4f2f-9ee2-68aa5f24d0c7" providerId="ADAL" clId="{6C3F79AC-B29E-4B9F-83D7-83B4CCA2322B}" dt="2024-09-03T04:34:18.717" v="7737" actId="20577"/>
        <pc:sldMkLst>
          <pc:docMk/>
          <pc:sldMk cId="1339039776" sldId="369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3:15:23.037" v="10166" actId="20577"/>
        <pc:sldMkLst>
          <pc:docMk/>
          <pc:sldMk cId="3736977476" sldId="370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9T21:02:33.271" v="10272" actId="6549"/>
        <pc:sldMkLst>
          <pc:docMk/>
          <pc:sldMk cId="740914027" sldId="371"/>
        </pc:sldMkLst>
      </pc:sldChg>
      <pc:sldChg chg="delSp modSp add mod delAnim modAnim modNotesTx">
        <pc:chgData name="Michael Lo" userId="caf5cbaf-57fd-4f2f-9ee2-68aa5f24d0c7" providerId="ADAL" clId="{6C3F79AC-B29E-4B9F-83D7-83B4CCA2322B}" dt="2024-09-19T21:02:23.191" v="10271" actId="113"/>
        <pc:sldMkLst>
          <pc:docMk/>
          <pc:sldMk cId="4101545632" sldId="372"/>
        </pc:sldMkLst>
      </pc:sldChg>
    </pc:docChg>
  </pc:docChgLst>
  <pc:docChgLst>
    <pc:chgData name="Michael Lo" userId="caf5cbaf-57fd-4f2f-9ee2-68aa5f24d0c7" providerId="ADAL" clId="{1345F329-2186-4C26-B9BB-31F32D00A415}"/>
    <pc:docChg chg="undo redo custSel addSld delSld modSld">
      <pc:chgData name="Michael Lo" userId="caf5cbaf-57fd-4f2f-9ee2-68aa5f24d0c7" providerId="ADAL" clId="{1345F329-2186-4C26-B9BB-31F32D00A415}" dt="2023-09-06T05:12:34.046" v="3935" actId="6549"/>
      <pc:docMkLst>
        <pc:docMk/>
      </pc:docMkLst>
      <pc:sldChg chg="modSp mod modTransition modNotesTx">
        <pc:chgData name="Michael Lo" userId="caf5cbaf-57fd-4f2f-9ee2-68aa5f24d0c7" providerId="ADAL" clId="{1345F329-2186-4C26-B9BB-31F32D00A415}" dt="2023-09-06T05:12:34.046" v="3935" actId="6549"/>
        <pc:sldMkLst>
          <pc:docMk/>
          <pc:sldMk cId="2549523196" sldId="256"/>
        </pc:sldMkLst>
      </pc:sldChg>
      <pc:sldChg chg="modSp mod modTransition">
        <pc:chgData name="Michael Lo" userId="caf5cbaf-57fd-4f2f-9ee2-68aa5f24d0c7" providerId="ADAL" clId="{1345F329-2186-4C26-B9BB-31F32D00A415}" dt="2023-07-11T13:15:15.012" v="3748" actId="179"/>
        <pc:sldMkLst>
          <pc:docMk/>
          <pc:sldMk cId="3474000516" sldId="260"/>
        </pc:sldMkLst>
      </pc:sldChg>
      <pc:sldChg chg="del">
        <pc:chgData name="Michael Lo" userId="caf5cbaf-57fd-4f2f-9ee2-68aa5f24d0c7" providerId="ADAL" clId="{1345F329-2186-4C26-B9BB-31F32D00A415}" dt="2023-06-26T01:01:33.723" v="856" actId="47"/>
        <pc:sldMkLst>
          <pc:docMk/>
          <pc:sldMk cId="3677065837" sldId="261"/>
        </pc:sldMkLst>
      </pc:sldChg>
      <pc:sldChg chg="del">
        <pc:chgData name="Michael Lo" userId="caf5cbaf-57fd-4f2f-9ee2-68aa5f24d0c7" providerId="ADAL" clId="{1345F329-2186-4C26-B9BB-31F32D00A415}" dt="2023-06-26T01:09:53.074" v="1482" actId="47"/>
        <pc:sldMkLst>
          <pc:docMk/>
          <pc:sldMk cId="1601645391" sldId="262"/>
        </pc:sldMkLst>
      </pc:sldChg>
      <pc:sldChg chg="modSp add mod">
        <pc:chgData name="Michael Lo" userId="caf5cbaf-57fd-4f2f-9ee2-68aa5f24d0c7" providerId="ADAL" clId="{1345F329-2186-4C26-B9BB-31F32D00A415}" dt="2023-07-10T23:57:59.026" v="3743" actId="1076"/>
        <pc:sldMkLst>
          <pc:docMk/>
          <pc:sldMk cId="312178443" sldId="264"/>
        </pc:sldMkLst>
      </pc:sldChg>
      <pc:sldChg chg="del">
        <pc:chgData name="Michael Lo" userId="caf5cbaf-57fd-4f2f-9ee2-68aa5f24d0c7" providerId="ADAL" clId="{1345F329-2186-4C26-B9BB-31F32D00A415}" dt="2023-06-26T01:19:41.823" v="1863" actId="47"/>
        <pc:sldMkLst>
          <pc:docMk/>
          <pc:sldMk cId="3941491871" sldId="264"/>
        </pc:sldMkLst>
      </pc:sldChg>
      <pc:sldChg chg="del">
        <pc:chgData name="Michael Lo" userId="caf5cbaf-57fd-4f2f-9ee2-68aa5f24d0c7" providerId="ADAL" clId="{1345F329-2186-4C26-B9BB-31F32D00A415}" dt="2023-06-26T01:19:40.254" v="1862" actId="47"/>
        <pc:sldMkLst>
          <pc:docMk/>
          <pc:sldMk cId="1730430338" sldId="265"/>
        </pc:sldMkLst>
      </pc:sldChg>
      <pc:sldChg chg="del">
        <pc:chgData name="Michael Lo" userId="caf5cbaf-57fd-4f2f-9ee2-68aa5f24d0c7" providerId="ADAL" clId="{1345F329-2186-4C26-B9BB-31F32D00A415}" dt="2023-06-26T01:19:43.551" v="1864" actId="47"/>
        <pc:sldMkLst>
          <pc:docMk/>
          <pc:sldMk cId="1793970105" sldId="266"/>
        </pc:sldMkLst>
      </pc:sldChg>
      <pc:sldChg chg="del">
        <pc:chgData name="Michael Lo" userId="caf5cbaf-57fd-4f2f-9ee2-68aa5f24d0c7" providerId="ADAL" clId="{1345F329-2186-4C26-B9BB-31F32D00A415}" dt="2023-06-26T00:40:48.726" v="0" actId="2696"/>
        <pc:sldMkLst>
          <pc:docMk/>
          <pc:sldMk cId="138028328" sldId="267"/>
        </pc:sldMkLst>
      </pc:sldChg>
      <pc:sldChg chg="modSp add mod modTransition">
        <pc:chgData name="Michael Lo" userId="caf5cbaf-57fd-4f2f-9ee2-68aa5f24d0c7" providerId="ADAL" clId="{1345F329-2186-4C26-B9BB-31F32D00A415}" dt="2023-08-10T23:47:25.552" v="3864" actId="20577"/>
        <pc:sldMkLst>
          <pc:docMk/>
          <pc:sldMk cId="1787049339" sldId="267"/>
        </pc:sldMkLst>
      </pc:sldChg>
      <pc:sldChg chg="addSp modSp add mod modTransition">
        <pc:chgData name="Michael Lo" userId="caf5cbaf-57fd-4f2f-9ee2-68aa5f24d0c7" providerId="ADAL" clId="{1345F329-2186-4C26-B9BB-31F32D00A415}" dt="2023-08-29T19:18:08.311" v="3934" actId="20577"/>
        <pc:sldMkLst>
          <pc:docMk/>
          <pc:sldMk cId="2491462639" sldId="268"/>
        </pc:sldMkLst>
      </pc:sldChg>
      <pc:sldChg chg="modSp add mod modTransition">
        <pc:chgData name="Michael Lo" userId="caf5cbaf-57fd-4f2f-9ee2-68aa5f24d0c7" providerId="ADAL" clId="{1345F329-2186-4C26-B9BB-31F32D00A415}" dt="2023-08-11T14:33:28.677" v="3910" actId="20577"/>
        <pc:sldMkLst>
          <pc:docMk/>
          <pc:sldMk cId="45671347" sldId="269"/>
        </pc:sldMkLst>
      </pc:sldChg>
      <pc:sldChg chg="modSp add del mod modTransition">
        <pc:chgData name="Michael Lo" userId="caf5cbaf-57fd-4f2f-9ee2-68aa5f24d0c7" providerId="ADAL" clId="{1345F329-2186-4C26-B9BB-31F32D00A415}" dt="2023-06-26T02:50:25.655" v="2699" actId="47"/>
        <pc:sldMkLst>
          <pc:docMk/>
          <pc:sldMk cId="3946045793" sldId="270"/>
        </pc:sldMkLst>
      </pc:sldChg>
      <pc:sldChg chg="delSp new del mod">
        <pc:chgData name="Michael Lo" userId="caf5cbaf-57fd-4f2f-9ee2-68aa5f24d0c7" providerId="ADAL" clId="{1345F329-2186-4C26-B9BB-31F32D00A415}" dt="2023-06-26T01:21:47.594" v="1868" actId="47"/>
        <pc:sldMkLst>
          <pc:docMk/>
          <pc:sldMk cId="1308287015" sldId="271"/>
        </pc:sldMkLst>
      </pc:sldChg>
      <pc:sldChg chg="addSp delSp modSp add mod modTransition modAnim modNotesTx">
        <pc:chgData name="Michael Lo" userId="caf5cbaf-57fd-4f2f-9ee2-68aa5f24d0c7" providerId="ADAL" clId="{1345F329-2186-4C26-B9BB-31F32D00A415}" dt="2023-07-11T18:15:12.368" v="3759" actId="27636"/>
        <pc:sldMkLst>
          <pc:docMk/>
          <pc:sldMk cId="2087047446" sldId="271"/>
        </pc:sldMkLst>
      </pc:sldChg>
      <pc:sldChg chg="addSp delSp modSp add del mod modTransition modAnim modNotesTx">
        <pc:chgData name="Michael Lo" userId="caf5cbaf-57fd-4f2f-9ee2-68aa5f24d0c7" providerId="ADAL" clId="{1345F329-2186-4C26-B9BB-31F32D00A415}" dt="2023-06-26T01:38:57.169" v="2283" actId="47"/>
        <pc:sldMkLst>
          <pc:docMk/>
          <pc:sldMk cId="3482878892" sldId="272"/>
        </pc:sldMkLst>
      </pc:sldChg>
      <pc:sldChg chg="add del modTransition">
        <pc:chgData name="Michael Lo" userId="caf5cbaf-57fd-4f2f-9ee2-68aa5f24d0c7" providerId="ADAL" clId="{1345F329-2186-4C26-B9BB-31F32D00A415}" dt="2023-06-26T02:24:37.783" v="2696" actId="47"/>
        <pc:sldMkLst>
          <pc:docMk/>
          <pc:sldMk cId="3057086858" sldId="273"/>
        </pc:sldMkLst>
      </pc:sldChg>
      <pc:sldChg chg="add del">
        <pc:chgData name="Michael Lo" userId="caf5cbaf-57fd-4f2f-9ee2-68aa5f24d0c7" providerId="ADAL" clId="{1345F329-2186-4C26-B9BB-31F32D00A415}" dt="2023-06-26T01:29:38.138" v="2062" actId="2696"/>
        <pc:sldMkLst>
          <pc:docMk/>
          <pc:sldMk cId="3404400873" sldId="273"/>
        </pc:sldMkLst>
      </pc:sldChg>
      <pc:sldChg chg="addSp delSp modSp add mod delAnim modAnim modNotesTx">
        <pc:chgData name="Michael Lo" userId="caf5cbaf-57fd-4f2f-9ee2-68aa5f24d0c7" providerId="ADAL" clId="{1345F329-2186-4C26-B9BB-31F32D00A415}" dt="2023-06-27T00:55:05.202" v="2783"/>
        <pc:sldMkLst>
          <pc:docMk/>
          <pc:sldMk cId="1617941392" sldId="274"/>
        </pc:sldMkLst>
      </pc:sldChg>
      <pc:sldChg chg="addSp delSp modSp add del mod delAnim modAnim modNotesTx">
        <pc:chgData name="Michael Lo" userId="caf5cbaf-57fd-4f2f-9ee2-68aa5f24d0c7" providerId="ADAL" clId="{1345F329-2186-4C26-B9BB-31F32D00A415}" dt="2023-06-26T02:24:23.655" v="2684" actId="47"/>
        <pc:sldMkLst>
          <pc:docMk/>
          <pc:sldMk cId="1713957024" sldId="275"/>
        </pc:sldMkLst>
      </pc:sldChg>
      <pc:sldChg chg="addSp delSp modSp add mod delAnim modAnim modNotesTx">
        <pc:chgData name="Michael Lo" userId="caf5cbaf-57fd-4f2f-9ee2-68aa5f24d0c7" providerId="ADAL" clId="{1345F329-2186-4C26-B9BB-31F32D00A415}" dt="2023-06-27T00:55:05.202" v="2783"/>
        <pc:sldMkLst>
          <pc:docMk/>
          <pc:sldMk cId="949276773" sldId="276"/>
        </pc:sldMkLst>
      </pc:sldChg>
      <pc:sldChg chg="modSp add del mod">
        <pc:chgData name="Michael Lo" userId="caf5cbaf-57fd-4f2f-9ee2-68aa5f24d0c7" providerId="ADAL" clId="{1345F329-2186-4C26-B9BB-31F32D00A415}" dt="2023-06-26T02:51:32.170" v="2703" actId="47"/>
        <pc:sldMkLst>
          <pc:docMk/>
          <pc:sldMk cId="372400659" sldId="277"/>
        </pc:sldMkLst>
      </pc:sldChg>
      <pc:sldChg chg="new del">
        <pc:chgData name="Michael Lo" userId="caf5cbaf-57fd-4f2f-9ee2-68aa5f24d0c7" providerId="ADAL" clId="{1345F329-2186-4C26-B9BB-31F32D00A415}" dt="2023-06-26T02:50:24.271" v="2698" actId="47"/>
        <pc:sldMkLst>
          <pc:docMk/>
          <pc:sldMk cId="1515884172" sldId="277"/>
        </pc:sldMkLst>
      </pc:sldChg>
      <pc:sldChg chg="new del">
        <pc:chgData name="Michael Lo" userId="caf5cbaf-57fd-4f2f-9ee2-68aa5f24d0c7" providerId="ADAL" clId="{1345F329-2186-4C26-B9BB-31F32D00A415}" dt="2023-06-27T18:24:44.771" v="2929" actId="47"/>
        <pc:sldMkLst>
          <pc:docMk/>
          <pc:sldMk cId="2019974196" sldId="277"/>
        </pc:sldMkLst>
      </pc:sldChg>
      <pc:sldChg chg="addSp delSp modSp add mod setBg setClrOvrMap">
        <pc:chgData name="Michael Lo" userId="caf5cbaf-57fd-4f2f-9ee2-68aa5f24d0c7" providerId="ADAL" clId="{1345F329-2186-4C26-B9BB-31F32D00A415}" dt="2023-07-11T18:22:02.327" v="3793" actId="26606"/>
        <pc:sldMkLst>
          <pc:docMk/>
          <pc:sldMk cId="2849805811" sldId="277"/>
        </pc:sldMkLst>
      </pc:sldChg>
      <pc:sldChg chg="add del">
        <pc:chgData name="Michael Lo" userId="caf5cbaf-57fd-4f2f-9ee2-68aa5f24d0c7" providerId="ADAL" clId="{1345F329-2186-4C26-B9BB-31F32D00A415}" dt="2023-07-11T18:22:31.404" v="3794" actId="2696"/>
        <pc:sldMkLst>
          <pc:docMk/>
          <pc:sldMk cId="135612621" sldId="278"/>
        </pc:sldMkLst>
      </pc:sldChg>
      <pc:sldChg chg="add del">
        <pc:chgData name="Michael Lo" userId="caf5cbaf-57fd-4f2f-9ee2-68aa5f24d0c7" providerId="ADAL" clId="{1345F329-2186-4C26-B9BB-31F32D00A415}" dt="2023-07-10T23:58:46.783" v="3745" actId="2696"/>
        <pc:sldMkLst>
          <pc:docMk/>
          <pc:sldMk cId="1676503973" sldId="278"/>
        </pc:sldMkLst>
      </pc:sldChg>
      <pc:sldChg chg="modSp add del mod">
        <pc:chgData name="Michael Lo" userId="caf5cbaf-57fd-4f2f-9ee2-68aa5f24d0c7" providerId="ADAL" clId="{1345F329-2186-4C26-B9BB-31F32D00A415}" dt="2023-07-10T23:53:30.838" v="3604" actId="47"/>
        <pc:sldMkLst>
          <pc:docMk/>
          <pc:sldMk cId="2026521388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49785-9CA4-4F47-AD0E-64E0C0B87564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536FD-5CAD-46CE-B5DF-98A66DFB6C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8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Andrew Lang FBA was a Scottish poet, novelist, literary critic, and contributor to the field of anthropology. He is best known as a collector of folk and fairy tales. - Wikipedia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91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5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URL: https://baseballsavant.mlb.com/savant-player/shohei-ohtani-660271?stats=statcast-r-hitting-mlb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91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Goalie A</a:t>
            </a:r>
          </a:p>
          <a:p>
            <a:r>
              <a:rPr lang="en-CA"/>
              <a:t>Mean = 1.875</a:t>
            </a:r>
          </a:p>
          <a:p>
            <a:r>
              <a:rPr lang="en-CA"/>
              <a:t>Median = 1.5</a:t>
            </a:r>
          </a:p>
          <a:p>
            <a:r>
              <a:rPr lang="en-CA"/>
              <a:t>Q1 = 0.5; Q1 is the median of the sorted list of {0, 0, 1, 1} – to the left of the “overall median” of 1.5.</a:t>
            </a:r>
          </a:p>
          <a:p>
            <a:r>
              <a:rPr lang="en-CA"/>
              <a:t>Q3 = 3.5; Q3 is the median of the sorted list of {2, 3, 4, 4} – to the right of the “overall median” of 1.5.</a:t>
            </a:r>
          </a:p>
          <a:p>
            <a:endParaRPr lang="en-CA"/>
          </a:p>
          <a:p>
            <a:r>
              <a:rPr lang="en-CA"/>
              <a:t>Goalie B</a:t>
            </a:r>
          </a:p>
          <a:p>
            <a:r>
              <a:rPr lang="en-CA"/>
              <a:t>Mean = 2.375</a:t>
            </a:r>
          </a:p>
          <a:p>
            <a:r>
              <a:rPr lang="en-CA"/>
              <a:t>Median = 1.5</a:t>
            </a:r>
          </a:p>
          <a:p>
            <a:r>
              <a:rPr lang="en-CA"/>
              <a:t>Q1 = 0.5; Q1 is the median of the sorted list of {0, 0, 1, 1} – to the left of the “overall median” of 1.5.</a:t>
            </a:r>
          </a:p>
          <a:p>
            <a:r>
              <a:rPr lang="en-CA"/>
              <a:t>Q3 = 3.5; Q3 is the median of the sorted list of {2, 3, 4, 8} – to the right of the “overall median” of 1.5.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558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Goalie A</a:t>
            </a:r>
          </a:p>
          <a:p>
            <a:r>
              <a:rPr lang="en-CA" dirty="0"/>
              <a:t>Range = 4 – 0 = 4</a:t>
            </a:r>
          </a:p>
          <a:p>
            <a:r>
              <a:rPr lang="en-CA" dirty="0"/>
              <a:t>IQR = 3.5 – 0.5 = 3</a:t>
            </a:r>
          </a:p>
          <a:p>
            <a:r>
              <a:rPr lang="en-CA" dirty="0"/>
              <a:t>SD = 1.642 (using R)</a:t>
            </a:r>
          </a:p>
          <a:p>
            <a:endParaRPr lang="en-CA" dirty="0"/>
          </a:p>
          <a:p>
            <a:r>
              <a:rPr lang="en-CA" dirty="0"/>
              <a:t>Goalie B</a:t>
            </a:r>
          </a:p>
          <a:p>
            <a:r>
              <a:rPr lang="en-CA" dirty="0"/>
              <a:t>Range = 4 – 0 = 4</a:t>
            </a:r>
          </a:p>
          <a:p>
            <a:r>
              <a:rPr lang="en-CA" dirty="0"/>
              <a:t>IQR = 3.5 – 0.5 = 3</a:t>
            </a:r>
          </a:p>
          <a:p>
            <a:r>
              <a:rPr lang="en-CA" dirty="0"/>
              <a:t>SD = 2.669 (using 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35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26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88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073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217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725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</a:pPr>
            <a:r>
              <a:rPr lang="en-CA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To draw a </a:t>
            </a:r>
            <a:r>
              <a:rPr lang="en-CA" sz="1800" u="sng" kern="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horizontal</a:t>
            </a:r>
            <a:r>
              <a:rPr lang="en-CA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 boxplot:</a:t>
            </a:r>
            <a:endParaRPr lang="en-US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AutoNum type="arabicParenR"/>
            </a:pPr>
            <a:r>
              <a:rPr lang="en-CA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Draw the x-axis, label it with variable of interest, and put down a proper scale of the axis.</a:t>
            </a:r>
            <a:endParaRPr lang="en-US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AutoNum type="arabicParenR"/>
            </a:pPr>
            <a:r>
              <a:rPr lang="en-CA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Draw two short vertical lines for Q1 and Q3 at their corresponding points, above the x-axis.</a:t>
            </a:r>
            <a:endParaRPr lang="en-US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AutoNum type="arabicParenR"/>
            </a:pPr>
            <a:r>
              <a:rPr lang="en-CA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Connect the two lines to form a box.</a:t>
            </a:r>
            <a:endParaRPr lang="en-US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AutoNum type="arabicParenR"/>
            </a:pPr>
            <a:r>
              <a:rPr lang="en-CA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Draw another vertical line for median inside the box in (3).</a:t>
            </a:r>
            <a:endParaRPr lang="en-US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AutoNum type="arabicParenR"/>
            </a:pPr>
            <a:r>
              <a:rPr lang="en-CA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Draw the right-hand whisker from Q3 to the maximum.</a:t>
            </a:r>
            <a:endParaRPr lang="en-US" sz="1800" kern="10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AutoNum type="arabicParenR"/>
            </a:pPr>
            <a:r>
              <a:rPr lang="en-CA" sz="1800" kern="10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Draw </a:t>
            </a:r>
            <a:r>
              <a:rPr lang="en-CA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the left-hand whisker from Q1 to the minimum.</a:t>
            </a:r>
            <a:endParaRPr lang="en-US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07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536FD-5CAD-46CE-B5DF-98A66DFB6C7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18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732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8038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183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24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411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40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411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96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Student: mean = (1 + 0 + 1 + 1 + 2)/5 = 5/5 = 1</a:t>
            </a:r>
          </a:p>
          <a:p>
            <a:r>
              <a:rPr lang="en-CA" dirty="0"/>
              <a:t>Teacher: mean = (1 + 5 + 1 + 1 + 2)/5 = 10/5 =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21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Student:</a:t>
            </a:r>
          </a:p>
          <a:p>
            <a:r>
              <a:rPr lang="en-CA" dirty="0"/>
              <a:t>Sorted list: 0, 1, 1, 1, 2 -&gt; median = 1</a:t>
            </a:r>
          </a:p>
          <a:p>
            <a:endParaRPr lang="en-CA" dirty="0"/>
          </a:p>
          <a:p>
            <a:r>
              <a:rPr lang="en-CA" dirty="0"/>
              <a:t>Teacher:</a:t>
            </a:r>
          </a:p>
          <a:p>
            <a:r>
              <a:rPr lang="en-CA" dirty="0"/>
              <a:t>Sorted list: 1, 1, 1, 2, 5 -&gt; median =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19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952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Weighted Average:</a:t>
            </a:r>
          </a:p>
          <a:p>
            <a:r>
              <a:rPr lang="en-CA" dirty="0"/>
              <a:t>Ans = (4*2.33 + 3*3.33 + 1*4.00 + 2*3.00)/(4 +3 + 1 + 2) = 2.931</a:t>
            </a:r>
          </a:p>
          <a:p>
            <a:endParaRPr lang="en-CA" dirty="0"/>
          </a:p>
          <a:p>
            <a:r>
              <a:rPr lang="en-CA" dirty="0"/>
              <a:t>Weighted Median:</a:t>
            </a:r>
          </a:p>
          <a:p>
            <a:r>
              <a:rPr lang="en-CA" dirty="0"/>
              <a:t>Step 1) Arrange all Grade Point, and keep track of the weight</a:t>
            </a:r>
          </a:p>
          <a:p>
            <a:r>
              <a:rPr lang="en-US" dirty="0"/>
              <a:t>Grade Point	2.33	3.00	3.33	4.00</a:t>
            </a:r>
          </a:p>
          <a:p>
            <a:r>
              <a:rPr lang="en-US" dirty="0"/>
              <a:t>Weight	0.4	0.2	0.3	0.1</a:t>
            </a:r>
          </a:p>
          <a:p>
            <a:r>
              <a:rPr lang="en-US" dirty="0"/>
              <a:t>Step 2) Create a brand new row called “cumulative weight”</a:t>
            </a:r>
          </a:p>
          <a:p>
            <a:r>
              <a:rPr lang="en-US" dirty="0"/>
              <a:t>Grade Point	2.33	3.00	3.33	4.00</a:t>
            </a:r>
          </a:p>
          <a:p>
            <a:r>
              <a:rPr lang="en-US" dirty="0"/>
              <a:t>Weight	0.4	0.2	0.3	0.1</a:t>
            </a:r>
          </a:p>
          <a:p>
            <a:r>
              <a:rPr lang="en-US" dirty="0"/>
              <a:t>Cum. Weight	0.4	</a:t>
            </a:r>
            <a:r>
              <a:rPr lang="en-US" dirty="0">
                <a:highlight>
                  <a:srgbClr val="FFFF00"/>
                </a:highlight>
              </a:rPr>
              <a:t>0.6</a:t>
            </a:r>
            <a:r>
              <a:rPr lang="en-US" dirty="0"/>
              <a:t>	0.9	1.0</a:t>
            </a:r>
          </a:p>
          <a:p>
            <a:r>
              <a:rPr lang="en-US" dirty="0"/>
              <a:t>Since the GP of 3.00 is in the region of “50% cumulative weight” zone, 3.00 is the weighted median.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48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35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6383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4275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292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7314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1465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6948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193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3306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292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5439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363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599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593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0664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399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67171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225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751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520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e uses statistics as a drunken man uses lamp-posts... for support rather than illumination">
            <a:extLst>
              <a:ext uri="{FF2B5EF4-FFF2-40B4-BE49-F238E27FC236}">
                <a16:creationId xmlns:a16="http://schemas.microsoft.com/office/drawing/2014/main" id="{A35D404B-FA4A-F520-2C30-2EAC3ACB0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13" y="643467"/>
            <a:ext cx="1036477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19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Location – Min/Max and Quantiles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 lnSpcReduction="10000"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Minimum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Maximum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first and last values on the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sorted list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Quantiles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(quant = number related) are a series of values that divide the sorted list into some number of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equal parts.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Besides Min and Max, there are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always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values/quantiles.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example: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Median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2 parts; 1 value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Quart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CA" sz="2400" cap="non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iles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4 parts; 3 values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Quint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CA" sz="2400" cap="non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iles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5 parts; 4 values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CA" sz="2400" cap="non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iles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10 parts; 9 values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Percent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CA" sz="2400" cap="non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iles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100 parts; 99 values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606" r="-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graph with different colored arrows&#10;&#10;Description automatically generated with medium confidence">
            <a:extLst>
              <a:ext uri="{FF2B5EF4-FFF2-40B4-BE49-F238E27FC236}">
                <a16:creationId xmlns:a16="http://schemas.microsoft.com/office/drawing/2014/main" id="{6744ACA7-51BF-1051-46A9-71D84118F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95291"/>
            <a:ext cx="6400800" cy="356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Location – Percentiles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Besides median,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percentiles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are the most commonly used, especially in sports.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 simple Google search about “Shohei Otani percentile” will give you this.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962FDBA-7DC8-0E25-7E24-049FBBF9C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708171"/>
            <a:ext cx="7772400" cy="41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77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Location – Quartiles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fontScale="92500" lnSpcReduction="10000"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Among all quantiles,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quartiles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are used most often in STAT and DS.</a:t>
            </a:r>
          </a:p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Second Quartile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(or Q</a:t>
            </a:r>
            <a:r>
              <a:rPr lang="en-CA" sz="2400" cap="non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): simply the “overall median”.</a:t>
            </a:r>
          </a:p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First Quartile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(or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CA" sz="2400" b="1" cap="non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): the median of all observed values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strictly smaller than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the “overall median”.</a:t>
            </a:r>
          </a:p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Third Quartile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(or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CA" sz="2400" b="1" cap="non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): the median of all observed values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strictly bigger than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the “overall median”.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Example: The number of goals given up by two NHL goalies (A and B) in the past 8 games. Find Q</a:t>
            </a:r>
            <a:r>
              <a:rPr lang="en-CA" sz="2400" cap="non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and Q</a:t>
            </a:r>
            <a:r>
              <a:rPr lang="en-CA" sz="2400" cap="non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b="1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MLO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Calculate all measures of location and know their properties.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EC2B07B-6C3F-4E25-9D74-84CD243F4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101254"/>
              </p:ext>
            </p:extLst>
          </p:nvPr>
        </p:nvGraphicFramePr>
        <p:xfrm>
          <a:off x="1981200" y="4973677"/>
          <a:ext cx="8229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9871408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070673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515201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930345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293675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3275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0392552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1601603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86335810"/>
                    </a:ext>
                  </a:extLst>
                </a:gridCol>
              </a:tblGrid>
              <a:tr h="301692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4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8963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8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699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97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Variability – Range, IQR, SD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Range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defined as the difference between the Max and the Min.</a:t>
                </a:r>
              </a:p>
              <a:p>
                <a:pPr marL="460375" indent="-460375"/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Inter-quartile range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(or </a:t>
                </a: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IQR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is defined as the difference between Q</a:t>
                </a:r>
                <a:r>
                  <a:rPr lang="en-CA" sz="2400" cap="none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Q</a:t>
                </a:r>
                <a:r>
                  <a:rPr lang="en-CA" sz="2400" cap="none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Deviation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defined as the typical (or average) distance each observed value is to the (sample) mean.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𝑋</m:t>
                                  </m:r>
                                  <m: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CA" sz="2400" b="0" i="1" cap="none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b="0" i="1" cap="none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The number of goals given up by two goalies (A and B) in the past 8 games. Find the range, IQR and SD.</a:t>
                </a: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EC2B07B-6C3F-4E25-9D74-84CD243F4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575009"/>
              </p:ext>
            </p:extLst>
          </p:nvPr>
        </p:nvGraphicFramePr>
        <p:xfrm>
          <a:off x="1981200" y="5817279"/>
          <a:ext cx="8229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9871408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070673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515201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930345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293675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3275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0392552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1601603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86335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4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8963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8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699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03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Variability – Notable Mentions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Mean Absolute Deviation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MAD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widely used in STAT) is similar to SD, but without the “square” and “square root”. It is defined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𝑀𝐴𝐷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den>
                      </m:f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∑|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𝑋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</m:acc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Median Absolute Deviation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(also called </a:t>
                </a: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MAD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particular in R) is the median of all “absolute deviations”.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It is defined as the median of all “deviations” – defined as the difference between the value from the average (how ironic)!</a:t>
                </a:r>
              </a:p>
              <a:p>
                <a:pPr marL="460375" indent="-460375"/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Pros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easier to understand (than SD)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nasty math. properties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 r="-1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545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Statistics - Summary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In general, the very first statistic used to summarize one numerical variable is always a measure of centre – either mean or median.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After measures of centre, we shall need a measure of variability to understand the accuracy (glass half-full) or extent of making error (glass half-empty).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Measures of location is seldomly used on its own.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All measures have two groups – robust vs. not robust to outliers.</a:t>
            </a: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7841999-1234-02A2-9B49-AAC7317B6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171527"/>
              </p:ext>
            </p:extLst>
          </p:nvPr>
        </p:nvGraphicFramePr>
        <p:xfrm>
          <a:off x="1524000" y="4627523"/>
          <a:ext cx="91440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367640806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1277182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665233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Not Robust to Outliers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Robust to Outliers</a:t>
                      </a:r>
                      <a:endParaRPr 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031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Centre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Mean or Average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Median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022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Location</a:t>
                      </a:r>
                      <a:endParaRPr lang="en-US" sz="24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Range</a:t>
                      </a:r>
                      <a:endParaRPr lang="en-US" sz="2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Q1</a:t>
                      </a:r>
                      <a:r>
                        <a:rPr lang="en-CA" sz="2400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and Q3</a:t>
                      </a:r>
                      <a:endParaRPr lang="en-US" sz="2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999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Variability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Standard Deviation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IQR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592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1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Description of Statistics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956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 third C is about how we share information with others, in a certain way.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statistic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is defined as 1)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a single (summarized) value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of 2)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the variable of interest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from 3)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a sample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Example: Suppose we want to know if the weekly grocery spending of households in the city of Vancouver. A random sample of 500 BC households is drawn. Provide a description of the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statistic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Statistic = the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weekly grocery spending of 500 randomly selected BC households</a:t>
            </a:r>
          </a:p>
        </p:txBody>
      </p:sp>
    </p:spTree>
    <p:extLst>
      <p:ext uri="{BB962C8B-B14F-4D97-AF65-F5344CB8AC3E}">
        <p14:creationId xmlns:p14="http://schemas.microsoft.com/office/powerpoint/2010/main" val="50067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Description of Parameters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956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is defined similarly as 1)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a single (summarized) value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of 2)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the variable of interest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from 3)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the (target) population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Example: Suppose we want to know if the weekly grocery spending of households in the city of Vancouver. A random sample of 500 BC households is drawn. Provide a description of the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statistic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Parameter = the average weekly grocery spending of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BC households </a:t>
            </a:r>
          </a:p>
          <a:p>
            <a:pPr marL="460375" indent="-460375"/>
            <a:r>
              <a:rPr lang="en-CA" sz="2400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(Compare with…) statistic = the average weekly grocery spending of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500 randomly selected</a:t>
            </a:r>
            <a:r>
              <a:rPr lang="en-CA" sz="2400" cap="none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BC households</a:t>
            </a: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43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Numerical Graphs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2 basic options: Histograms and Box-and-Whisker Plot (or simply Boxplot)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 typical histogram: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- y-axis = percentage or frequency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- x-axis = variable of interest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 typical boxplot: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- has only one (horizontal) axis = variable of interest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- makes use of the 5-number summary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Rule of thumb: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histograms are usually used when the sample size is at least 30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Do you know why?</a:t>
            </a: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250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Five-Number Summary &amp; Boxplots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The number of drinks a person had in the past 10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riday night hangouts.</a:t>
            </a:r>
          </a:p>
          <a:p>
            <a:pPr marL="460375" indent="-460375"/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the five-number summary.</a:t>
            </a:r>
          </a:p>
          <a:p>
            <a:pPr marL="460375" indent="-460375"/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Draw a Box-and-Whisker Plot or boxplot.</a:t>
            </a:r>
            <a:b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ichael will draw it on the whiteboard. So, come to the class!</a:t>
            </a: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9A8685-0AEB-C980-0E4B-FD5760B201B5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107495"/>
          <a:ext cx="9144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362188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2751508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9855787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918683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2002104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2708323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3604012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258547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257813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00192588"/>
                    </a:ext>
                  </a:extLst>
                </a:gridCol>
              </a:tblGrid>
              <a:tr h="30673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0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596088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7AA918-6A7A-9E0A-DBF6-B23C96360422}"/>
              </a:ext>
            </a:extLst>
          </p:cNvPr>
          <p:cNvGraphicFramePr>
            <a:graphicFrameLocks noGrp="1"/>
          </p:cNvGraphicFramePr>
          <p:nvPr/>
        </p:nvGraphicFramePr>
        <p:xfrm>
          <a:off x="2667000" y="3241144"/>
          <a:ext cx="6858000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3621881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2751508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985578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99186832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2002104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Min.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Q</a:t>
                      </a:r>
                      <a:r>
                        <a:rPr lang="en-CA" sz="2000" b="0" baseline="-25000" dirty="0"/>
                        <a:t>1</a:t>
                      </a:r>
                      <a:endParaRPr lang="en-US" sz="2000" b="0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Median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Q</a:t>
                      </a:r>
                      <a:r>
                        <a:rPr lang="en-CA" sz="2000" b="0" baseline="-25000" dirty="0"/>
                        <a:t>3</a:t>
                      </a:r>
                      <a:endParaRPr lang="en-US" sz="2000" b="0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Max.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596088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08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65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97944"/>
            <a:ext cx="10972800" cy="54864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CA" sz="6600" cap="none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Module 04:</a:t>
            </a:r>
            <a:b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</a:b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EDA – </a:t>
            </a:r>
            <a:b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</a:b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One </a:t>
            </a:r>
            <a:r>
              <a:rPr lang="en-CA" sz="6600" cap="none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Numerical Variable</a:t>
            </a:r>
            <a:endParaRPr lang="en-CA" sz="6600" cap="none" dirty="0">
              <a:solidFill>
                <a:srgbClr val="C0000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14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Description of Numerical Graphs - 1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lnSpcReduction="10000"/>
          </a:bodyPr>
          <a:lstStyle/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are four main areas we want to focus on from a histogram or a boxplot.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en-CA" sz="2400" i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Centre</a:t>
            </a:r>
            <a:b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“guestimate” a value (or a range of values) to represent the centre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2) </a:t>
            </a:r>
            <a:r>
              <a:rPr lang="en-CA" sz="2400" i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Spread (or variability)</a:t>
            </a:r>
            <a:b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“guestimate” a value (or a range of values) to represent the spread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3) </a:t>
            </a:r>
            <a:r>
              <a:rPr lang="en-CA" sz="2400" i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(visually)</a:t>
            </a:r>
            <a:b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determine visually if there is/are outlier(s)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4) </a:t>
            </a:r>
            <a:r>
              <a:rPr lang="en-CA" sz="2400" i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Shape</a:t>
            </a:r>
            <a:b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describe the shape using one of the three descriptors.</a:t>
            </a:r>
            <a:b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A) </a:t>
            </a:r>
            <a:r>
              <a:rPr lang="en-CA" sz="2400" i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Symmetrical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b)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Right-skewed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(or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positively-skewed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c) </a:t>
            </a:r>
            <a:r>
              <a:rPr lang="en-CA" sz="2400" i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Left-skewed</a:t>
            </a:r>
            <a:r>
              <a:rPr lang="en-CA" sz="2400" i="1" cap="none" dirty="0">
                <a:latin typeface="Calibri" panose="020F0502020204030204" pitchFamily="34" charset="0"/>
                <a:cs typeface="Calibri" panose="020F0502020204030204" pitchFamily="34" charset="0"/>
              </a:rPr>
              <a:t> (or </a:t>
            </a:r>
            <a:r>
              <a:rPr lang="en-CA" sz="2400" i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negatively-skewed</a:t>
            </a:r>
            <a:r>
              <a:rPr lang="en-CA" sz="2400" i="1" cap="none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8674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Description of Numerical Graphs - 2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Note: The descriptions are rather subjective.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Here is how skewness looks like in both graphs.</a:t>
            </a:r>
          </a:p>
        </p:txBody>
      </p:sp>
      <p:pic>
        <p:nvPicPr>
          <p:cNvPr id="4" name="Picture 3" descr="A diagram of a bar graph">
            <a:extLst>
              <a:ext uri="{FF2B5EF4-FFF2-40B4-BE49-F238E27FC236}">
                <a16:creationId xmlns:a16="http://schemas.microsoft.com/office/drawing/2014/main" id="{D52EAC19-78DC-D9B2-1AEC-672643F80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76" y="2599426"/>
            <a:ext cx="1013144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82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Examples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Provide the description of the following graphs.</a:t>
            </a:r>
          </a:p>
        </p:txBody>
      </p:sp>
      <p:pic>
        <p:nvPicPr>
          <p:cNvPr id="13" name="Picture 12" descr="A graph of a number of data&#10;&#10;Description automatically generated">
            <a:extLst>
              <a:ext uri="{FF2B5EF4-FFF2-40B4-BE49-F238E27FC236}">
                <a16:creationId xmlns:a16="http://schemas.microsoft.com/office/drawing/2014/main" id="{A8277763-7DCD-E21B-F49E-3FB6A5D82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71" y="2284141"/>
            <a:ext cx="5325218" cy="3315163"/>
          </a:xfrm>
          <a:prstGeom prst="rect">
            <a:avLst/>
          </a:prstGeom>
        </p:spPr>
      </p:pic>
      <p:pic>
        <p:nvPicPr>
          <p:cNvPr id="15" name="Picture 14" descr="A diagram of a box plot&#10;&#10;Description automatically generated">
            <a:extLst>
              <a:ext uri="{FF2B5EF4-FFF2-40B4-BE49-F238E27FC236}">
                <a16:creationId xmlns:a16="http://schemas.microsoft.com/office/drawing/2014/main" id="{59A9A107-E72B-443B-3475-5B5564F00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185" y="2284140"/>
            <a:ext cx="5325218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Determining Outliers – Using IQR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Outlier (say out-lie-r) is defined as a numeric response that is too different from the others, using two boundary points: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CA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𝐿𝐿</m:t>
                    </m:r>
                    <m:r>
                      <a:rPr lang="en-CA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CA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en-CA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CA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−1.5×</m:t>
                    </m:r>
                    <m:r>
                      <a:rPr lang="en-CA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𝐼𝑄𝑅</m:t>
                    </m:r>
                  </m:oMath>
                </a14:m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𝑈𝐿</m:t>
                    </m:r>
                    <m:r>
                      <a:rPr lang="en-CA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CA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en-CA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b>
                    </m:sSub>
                    <m:r>
                      <a:rPr lang="en-CA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+1.5×</m:t>
                    </m:r>
                    <m:r>
                      <a:rPr lang="en-CA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𝐼𝑄𝑅</m:t>
                    </m:r>
                  </m:oMath>
                </a14:m>
                <a:endParaRPr lang="en-CA" sz="2400" cap="none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Example 1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The number of beers consumed in the past 10 Friday night-outs is shown below. Find the lower limit (LL) and upper limit (UL) of them. Are there any outliers in the data set? </a:t>
                </a:r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 Q1 = 1 and Q3 = 2.</a:t>
                </a:r>
              </a:p>
              <a:p>
                <a:pPr marL="460375" indent="-460375"/>
                <a:endParaRPr lang="en-CA" sz="2400" cap="none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Example 2: How about this data set?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 r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C68021-7631-3486-9BCB-E89CBC7E5DBE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4561004"/>
          <a:ext cx="9144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362188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2751508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9855787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918683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2002104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2708323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3604012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258547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257813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001925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596088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C9F98A-B11D-C6D9-4F60-ECD82FC03FC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5696815"/>
          <a:ext cx="9144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362188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2751508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9855787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918683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2002104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2708323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3604012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258547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257813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001925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2000" b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5960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099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Determining Outliers – Using SD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Another way to determine outliers is called the </a:t>
                </a:r>
                <a:r>
                  <a:rPr lang="en-CA" sz="2400" i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Empirical Rule</a:t>
                </a:r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or sometimes it is called </a:t>
                </a:r>
                <a:r>
                  <a:rPr lang="en-CA" sz="2400" i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68-95-99.7% rule</a:t>
                </a:r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One way of determining an outlier is when an observed value falls outside of the two “boundary points” – defined as mean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</m:t>
                    </m:r>
                  </m:oMath>
                </a14:m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2*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SD</a:t>
                </a:r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rule itself is to “guestimate” the percentage of subjects falls within certain values. But it is used here to determine if an observed value is an outlier.</a:t>
                </a:r>
              </a:p>
              <a:p>
                <a:pPr marL="460375" indent="-460375"/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One major assumption that you need to keep in mind is that the variable of interest has to have a </a:t>
                </a:r>
                <a:r>
                  <a:rPr lang="en-CA" sz="2400" i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normal shape</a:t>
                </a:r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lang="en-CA" sz="2400" i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bell-shape</a:t>
                </a:r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Example 1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Var = # of beers; g</a:t>
                </a:r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iven mean = 1.3, SD = 0.82. Any outliers?</a:t>
                </a:r>
              </a:p>
              <a:p>
                <a:pPr marL="460375" indent="-460375"/>
                <a:endParaRPr lang="en-CA" sz="2400" cap="none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 r="-1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5A7E35-213E-75D8-BE86-8E64E3C0026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5969927"/>
          <a:ext cx="9144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362188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2751508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9855787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918683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2002104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2708323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3604012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258547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257813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001925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5960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34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Summary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learned how some statistics are more prone to the impact of outliers (or less resistant to outliers), e.g. mean and standard deviation.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And some statistics are more resistant to outliers, e.g. median and IQR.</a:t>
            </a:r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million-dollar question is always: shall we use mean/SD or median/IQR as the main set of statistics in data summary?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Now, we have learned some powerful tools to identify outliers.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C57E39-923C-B384-A020-A1A2AA2ED7E0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5176163"/>
          <a:ext cx="914400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3536445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45822458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3238455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When…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there are outliers </a:t>
                      </a:r>
                      <a:br>
                        <a:rPr lang="en-CA" sz="2400" dirty="0"/>
                      </a:br>
                      <a:r>
                        <a:rPr lang="en-CA" sz="2400" dirty="0"/>
                        <a:t>or data is skewed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there are no obvious outliers</a:t>
                      </a:r>
                      <a:br>
                        <a:rPr lang="en-CA" sz="2400" dirty="0"/>
                      </a:br>
                      <a:r>
                        <a:rPr lang="en-CA" sz="2400" dirty="0"/>
                        <a:t>or data is pretty symmetrical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6741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Use…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Median &amp; IQR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Mean &amp; SD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58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28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06973"/>
            <a:ext cx="10972800" cy="914400"/>
          </a:xfrm>
        </p:spPr>
        <p:txBody>
          <a:bodyPr anchor="t"/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Any Questions?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1150271"/>
            <a:ext cx="8229600" cy="5195455"/>
          </a:xfrm>
        </p:spPr>
      </p:pic>
    </p:spTree>
    <p:extLst>
      <p:ext uri="{BB962C8B-B14F-4D97-AF65-F5344CB8AC3E}">
        <p14:creationId xmlns:p14="http://schemas.microsoft.com/office/powerpoint/2010/main" val="2267341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Numerical Variable - Refresher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fontScale="92500"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2 types of variables: categorical variable vs.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numerical variable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Interval data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(STAT) or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discrete data (type)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(DS) – numeric responses that can only have finite or countably infinite possible values like # of people in a room, # of likes of a YouTube video, # of hair, or even # of grain of sands etc.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2)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Ratio data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(STAT) or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continuous data (type)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(DS) – numeric responses that can have infinite possible values like height of human beings, length of petal of irises (iris, a flower), time of an user spent on viewing an IG post, interest earned from a termed deposit etc.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Q: But aren’t height (in metres), length (in centimetres), time (in seconds), and interest (in dollars) all discrete data?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Yes due to convenience (by truncation), and no if there was an instrument that could measure the exact value (in many decimal places) and we care to record them all!</a:t>
            </a:r>
          </a:p>
        </p:txBody>
      </p:sp>
    </p:spTree>
    <p:extLst>
      <p:ext uri="{BB962C8B-B14F-4D97-AF65-F5344CB8AC3E}">
        <p14:creationId xmlns:p14="http://schemas.microsoft.com/office/powerpoint/2010/main" val="404381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Numerical Variable – Statistics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lnSpcReduction="10000"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statistic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is a general term used to describe a number that is calculated or obtained from a sample.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In a given situation, it is sometimes called a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measure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(STAT; old school), an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estimate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(STAT), or a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metric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(DS).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There are 3 areas of statistics for a single numerical variable.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Measures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Estimates of the Centre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2)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Measures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Estimates of the Location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– measuring anything other than the centre 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3)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Measures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Estimates of the Variability/Dispersion/Spread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– measuring how different (or far) individual values are from each other</a:t>
            </a:r>
          </a:p>
        </p:txBody>
      </p:sp>
    </p:spTree>
    <p:extLst>
      <p:ext uri="{BB962C8B-B14F-4D97-AF65-F5344CB8AC3E}">
        <p14:creationId xmlns:p14="http://schemas.microsoft.com/office/powerpoint/2010/main" val="123455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Centre – Mean/Average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 you know, a </a:t>
                </a: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mean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sum of all values divided by n, i.e.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</m:acc>
                      <m:r>
                        <a:rPr lang="en-CA" sz="2400" b="0" i="1" cap="none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cap="none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CA" sz="2400" b="0" i="1" cap="none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b="0" i="1" cap="none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CA" sz="2400" b="0" i="1" cap="none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0" i="1" cap="none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CA" sz="2400" b="0" i="1" cap="none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CA" sz="2400" b="0" i="1" cap="none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CA" sz="2400" b="0" i="1" cap="none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cap="none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sz="2400" b="0" i="1" cap="none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Pros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simple and well-known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Here are the # of coffee a teacher and a student consumed on weekdays last week. Calculate the average of each of them.</a:t>
                </a: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not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robust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resistant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outliers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(more later)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 b="-1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21C8F0-F612-4474-E508-8F6944E19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80847"/>
              </p:ext>
            </p:extLst>
          </p:nvPr>
        </p:nvGraphicFramePr>
        <p:xfrm>
          <a:off x="2438400" y="4873103"/>
          <a:ext cx="7315200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454292147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22984298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00635274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34892452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42386992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970391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Student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823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Teacher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5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948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19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Centre – Median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 lnSpcReduction="10000"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median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defined as the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middle-most value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from a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sorted list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n is large, a quick formula to find the middle-most value: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num>
                      <m:den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sorted list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list where all observed values are in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ascending order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Pros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robust or resistant to outliers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Here are the # of coffee a teacher and a student consumed on weekdays last week. Calculate </a:t>
                </a:r>
                <a:r>
                  <a:rPr lang="en-CA" sz="2400" cap="none">
                    <a:latin typeface="Calibri" panose="020F0502020204030204" pitchFamily="34" charset="0"/>
                    <a:cs typeface="Calibri" panose="020F0502020204030204" pitchFamily="34" charset="0"/>
                  </a:rPr>
                  <a:t>the median 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 each of them.</a:t>
                </a: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b="1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not as straight forward (and doesn’t have nice math. properties)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21C8F0-F612-4474-E508-8F6944E19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521561"/>
              </p:ext>
            </p:extLst>
          </p:nvPr>
        </p:nvGraphicFramePr>
        <p:xfrm>
          <a:off x="2438400" y="4802269"/>
          <a:ext cx="7315200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454292147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22984298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00635274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34892452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42386992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970391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Student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823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Teacher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5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948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217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Centre – Trimmed Means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fontScale="92500" lnSpcReduction="10000"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trimmed mean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is a mean with extreme values removed.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Note: extreme values are the largest or smallest values of the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sorted list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 parts that are removed is usually represented in a percentage.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Example: a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10% trimmed mean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of a sample (n = 50) is calculated by finding the mean after removing the largest 10% (5 values) and 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smallest 10% (5 values).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It is widely used in sports events like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diving to reduce biases.</a:t>
            </a:r>
          </a:p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Pros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reduce impact of outliers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Cons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tedious calc. and nasty math.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properties</a:t>
            </a:r>
          </a:p>
        </p:txBody>
      </p:sp>
      <p:pic>
        <p:nvPicPr>
          <p:cNvPr id="5" name="Picture 4" descr="A group of men in a swimming pool&#10;&#10;Description automatically generated">
            <a:extLst>
              <a:ext uri="{FF2B5EF4-FFF2-40B4-BE49-F238E27FC236}">
                <a16:creationId xmlns:a16="http://schemas.microsoft.com/office/drawing/2014/main" id="{C9EE9D36-F531-EB3B-1222-B791079D2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0" y="3394364"/>
            <a:ext cx="6217920" cy="346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Centre – Other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weighted average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is an average of observed values that carry non-identical weights.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weighted median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(rarely used) is the median of observed values that carry non-identical weights.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Example: John took four courses last term. Calculate (1) weighted average and (2) weighted median of the GPA.</a:t>
            </a: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MLO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Calculate all measures of centre and know their properties.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AAB57A-D9C4-905C-FE50-B8B608511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685901"/>
              </p:ext>
            </p:extLst>
          </p:nvPr>
        </p:nvGraphicFramePr>
        <p:xfrm>
          <a:off x="2032000" y="4373963"/>
          <a:ext cx="8128000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5848389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6446975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180741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524667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68518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Grade Point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2.33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3.33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/>
                        <a:t>4.00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3.00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62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Credits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4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/>
                        <a:t>3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9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Weight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0.4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/>
                        <a:t>0.3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0.1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0.2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822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52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Other Measures Needed – Overview 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Imagine the following shows five </a:t>
            </a:r>
            <a:r>
              <a:rPr lang="en-CA" sz="2400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HW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marks of two students.</a:t>
            </a: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Find the mean and median. Who is a better student?</a:t>
            </a: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Q: What does this simple example illustrate?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A: We need something else to differentiate the two students.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327364"/>
              </p:ext>
            </p:extLst>
          </p:nvPr>
        </p:nvGraphicFramePr>
        <p:xfrm>
          <a:off x="1981200" y="2167466"/>
          <a:ext cx="82296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24299684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2539430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99330349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8661803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2368689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863642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Student</a:t>
                      </a:r>
                      <a:r>
                        <a:rPr lang="en-CA" baseline="0" dirty="0"/>
                        <a:t> #1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60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70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18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Student</a:t>
                      </a:r>
                      <a:r>
                        <a:rPr lang="en-CA" baseline="0" dirty="0"/>
                        <a:t> #2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33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97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3510</TotalTime>
  <Words>2824</Words>
  <Application>Microsoft Office PowerPoint</Application>
  <PresentationFormat>Widescreen</PresentationFormat>
  <Paragraphs>361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Lucida Calligraphy</vt:lpstr>
      <vt:lpstr>Symbol</vt:lpstr>
      <vt:lpstr>Droplet</vt:lpstr>
      <vt:lpstr>PowerPoint Presentation</vt:lpstr>
      <vt:lpstr>Module 04: EDA –  One Numerical Variable</vt:lpstr>
      <vt:lpstr>Numerical Variable - Refresher</vt:lpstr>
      <vt:lpstr>Numerical Variable – Statistics</vt:lpstr>
      <vt:lpstr>Centre – Mean/Average</vt:lpstr>
      <vt:lpstr>Centre – Median</vt:lpstr>
      <vt:lpstr>Centre – Trimmed Means</vt:lpstr>
      <vt:lpstr>Centre – Other</vt:lpstr>
      <vt:lpstr>Other Measures Needed – Overview </vt:lpstr>
      <vt:lpstr>Location – Min/Max and Quantiles</vt:lpstr>
      <vt:lpstr>Location – Percentiles</vt:lpstr>
      <vt:lpstr>Location – Quartiles</vt:lpstr>
      <vt:lpstr>Variability – Range, IQR, SD</vt:lpstr>
      <vt:lpstr>Variability – Notable Mentions</vt:lpstr>
      <vt:lpstr>Statistics - Summary</vt:lpstr>
      <vt:lpstr>Description of Statistics</vt:lpstr>
      <vt:lpstr>Description of Parameters</vt:lpstr>
      <vt:lpstr>Numerical Graphs</vt:lpstr>
      <vt:lpstr>Five-Number Summary &amp; Boxplots</vt:lpstr>
      <vt:lpstr>Description of Numerical Graphs - 1</vt:lpstr>
      <vt:lpstr>Description of Numerical Graphs - 2</vt:lpstr>
      <vt:lpstr>Examples</vt:lpstr>
      <vt:lpstr>Determining Outliers – Using IQR</vt:lpstr>
      <vt:lpstr>Determining Outliers – Using SD</vt:lpstr>
      <vt:lpstr>Summary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Introductory Statistics</dc:title>
  <dc:creator>Michael Lo</dc:creator>
  <cp:lastModifiedBy>Michael Lo</cp:lastModifiedBy>
  <cp:revision>288</cp:revision>
  <cp:lastPrinted>2021-09-02T03:36:56Z</cp:lastPrinted>
  <dcterms:created xsi:type="dcterms:W3CDTF">2019-08-17T03:31:35Z</dcterms:created>
  <dcterms:modified xsi:type="dcterms:W3CDTF">2025-05-19T15:13:27Z</dcterms:modified>
</cp:coreProperties>
</file>